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9"/>
  </p:notesMasterIdLst>
  <p:sldIdLst>
    <p:sldId id="257" r:id="rId2"/>
    <p:sldId id="256" r:id="rId3"/>
    <p:sldId id="258" r:id="rId4"/>
    <p:sldId id="266" r:id="rId5"/>
    <p:sldId id="263" r:id="rId6"/>
    <p:sldId id="259" r:id="rId7"/>
    <p:sldId id="269" r:id="rId8"/>
    <p:sldId id="275" r:id="rId9"/>
    <p:sldId id="276" r:id="rId10"/>
    <p:sldId id="272" r:id="rId11"/>
    <p:sldId id="260" r:id="rId12"/>
    <p:sldId id="261" r:id="rId13"/>
    <p:sldId id="267" r:id="rId14"/>
    <p:sldId id="265" r:id="rId15"/>
    <p:sldId id="262" r:id="rId16"/>
    <p:sldId id="27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62"/>
  </p:normalViewPr>
  <p:slideViewPr>
    <p:cSldViewPr snapToGrid="0" snapToObjects="1">
      <p:cViewPr varScale="1">
        <p:scale>
          <a:sx n="80" d="100"/>
          <a:sy n="80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94D2-E3BD-174E-A700-937DF8A30344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2D339-7BAB-ED4F-B4CC-C92C500D4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ssiah.edu/falconexchan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ssiah.edu/rideshareloca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ssiah.edu/info/20297/stude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jpPBtfmb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terservices@messiah.edu" TargetMode="External"/><Relationship Id="rId2" Type="http://schemas.openxmlformats.org/officeDocument/2006/relationships/hyperlink" Target="mailto:jcline@messiah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iah.edu/recspor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lse.messiah.edu/" TargetMode="External"/><Relationship Id="rId2" Type="http://schemas.openxmlformats.org/officeDocument/2006/relationships/hyperlink" Target="http://blogs.messiah.edu/commut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scaramuzzino@messiah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Students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mtClean="0"/>
              <a:t> </a:t>
            </a:r>
            <a:r>
              <a:rPr lang="en-US" smtClean="0"/>
              <a:t> </a:t>
            </a:r>
            <a:r>
              <a:rPr lang="en-US" b="1" smtClean="0"/>
              <a:t>Living </a:t>
            </a:r>
            <a:r>
              <a:rPr lang="en-US" b="1" dirty="0" smtClean="0"/>
              <a:t>in Community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Welcome Week 2016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889" y="215900"/>
            <a:ext cx="3973286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24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Student Meal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650" y="864108"/>
            <a:ext cx="8001000" cy="512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Gold: </a:t>
            </a:r>
            <a:r>
              <a:rPr lang="en-US" sz="2800" dirty="0"/>
              <a:t>$</a:t>
            </a:r>
            <a:r>
              <a:rPr lang="en-US" sz="2800" dirty="0" smtClean="0"/>
              <a:t>1,000 À la </a:t>
            </a:r>
            <a:r>
              <a:rPr lang="en-US" sz="2800" dirty="0"/>
              <a:t>Carte Plan </a:t>
            </a:r>
            <a:r>
              <a:rPr lang="en-US" sz="2800" dirty="0" smtClean="0"/>
              <a:t>- $50 signing </a:t>
            </a:r>
            <a:r>
              <a:rPr lang="en-US" sz="2800" dirty="0"/>
              <a:t>bonus </a:t>
            </a:r>
            <a:endParaRPr lang="en-US" sz="2800" dirty="0" smtClean="0"/>
          </a:p>
          <a:p>
            <a:pPr lvl="1"/>
            <a:r>
              <a:rPr lang="en-US" sz="2400" dirty="0" smtClean="0"/>
              <a:t>Spendable Value $1,050.00</a:t>
            </a:r>
          </a:p>
          <a:p>
            <a:r>
              <a:rPr lang="en-US" sz="2800" dirty="0" smtClean="0"/>
              <a:t>Silver: </a:t>
            </a:r>
            <a:r>
              <a:rPr lang="en-US" sz="2800" dirty="0"/>
              <a:t>$750 À la Carte Plan - </a:t>
            </a:r>
            <a:r>
              <a:rPr lang="en-US" sz="2800" dirty="0" smtClean="0"/>
              <a:t>$</a:t>
            </a:r>
            <a:r>
              <a:rPr lang="en-US" sz="2800" dirty="0"/>
              <a:t>35 signing </a:t>
            </a:r>
            <a:r>
              <a:rPr lang="en-US" sz="2800" dirty="0" smtClean="0"/>
              <a:t>bonus</a:t>
            </a:r>
          </a:p>
          <a:p>
            <a:pPr lvl="1"/>
            <a:r>
              <a:rPr lang="en-US" sz="2400" dirty="0" smtClean="0"/>
              <a:t>Spendable Value $785.00</a:t>
            </a:r>
          </a:p>
          <a:p>
            <a:r>
              <a:rPr lang="en-US" sz="2800" dirty="0" smtClean="0"/>
              <a:t>Bronze: </a:t>
            </a:r>
            <a:r>
              <a:rPr lang="en-US" sz="2800" dirty="0"/>
              <a:t>$500 À la Carte Plan </a:t>
            </a:r>
            <a:r>
              <a:rPr lang="en-US" sz="2800" dirty="0" smtClean="0"/>
              <a:t>-</a:t>
            </a:r>
            <a:r>
              <a:rPr lang="en-US" sz="2800" dirty="0"/>
              <a:t> </a:t>
            </a:r>
            <a:r>
              <a:rPr lang="en-US" sz="2800" dirty="0" smtClean="0"/>
              <a:t>$</a:t>
            </a:r>
            <a:r>
              <a:rPr lang="en-US" sz="2800" dirty="0"/>
              <a:t>25 signing bonus </a:t>
            </a:r>
          </a:p>
          <a:p>
            <a:pPr lvl="1"/>
            <a:r>
              <a:rPr lang="en-US" sz="2400" dirty="0" smtClean="0"/>
              <a:t>Spendable Value $525.00</a:t>
            </a:r>
          </a:p>
          <a:p>
            <a:r>
              <a:rPr lang="en-US" sz="2400" b="1" dirty="0" smtClean="0"/>
              <a:t>À la Carte balances do not carry over and are forfeited at the end of the semester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Meal Plan Requests are available using the </a:t>
            </a:r>
            <a:r>
              <a:rPr lang="en-US" sz="2400" dirty="0" err="1" smtClean="0"/>
              <a:t>Housebook</a:t>
            </a:r>
            <a:r>
              <a:rPr lang="en-US" sz="2400" dirty="0" smtClean="0"/>
              <a:t> database system located on the Messiah College Portal, Student Tab, under “Student </a:t>
            </a:r>
            <a:r>
              <a:rPr lang="en-US" sz="2400" dirty="0" err="1" smtClean="0"/>
              <a:t>Quicklinks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52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Parking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75" y="864108"/>
            <a:ext cx="782955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All undergraduate commuters must register for parking using </a:t>
            </a:r>
            <a:r>
              <a:rPr lang="en-US" sz="2800" dirty="0" smtClean="0"/>
              <a:t>the Student Parking &amp; Registration Form.</a:t>
            </a:r>
          </a:p>
          <a:p>
            <a:r>
              <a:rPr lang="en-US" sz="2800" dirty="0" smtClean="0"/>
              <a:t>Forms </a:t>
            </a:r>
            <a:r>
              <a:rPr lang="en-US" sz="2800" dirty="0"/>
              <a:t>can also be found at the Falcon Exchange located at Eisenhower </a:t>
            </a:r>
            <a:r>
              <a:rPr lang="en-US" sz="2800" dirty="0" smtClean="0"/>
              <a:t>243.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return completed form to the Falcon Exchange located at Eisenhower 243 (open Monday through </a:t>
            </a:r>
            <a:r>
              <a:rPr lang="en-US" sz="2800" dirty="0" smtClean="0"/>
              <a:t>Friday 8 a.m. </a:t>
            </a:r>
            <a:r>
              <a:rPr lang="en-US" sz="2800" dirty="0"/>
              <a:t>to </a:t>
            </a:r>
            <a:r>
              <a:rPr lang="en-US" sz="2800" dirty="0" smtClean="0"/>
              <a:t>4 p.m.). </a:t>
            </a:r>
            <a:r>
              <a:rPr lang="en-US" sz="2800" dirty="0"/>
              <a:t>Visit the </a:t>
            </a:r>
            <a:r>
              <a:rPr lang="en-US" sz="2800" dirty="0" smtClean="0"/>
              <a:t>Falcon Exchange webpage</a:t>
            </a:r>
            <a:r>
              <a:rPr lang="en-US" sz="2800" dirty="0"/>
              <a:t> for more </a:t>
            </a:r>
            <a:r>
              <a:rPr lang="en-US" sz="2800" dirty="0" smtClean="0"/>
              <a:t>details:</a:t>
            </a:r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www.messiah.edu/falconexchange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46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Rideshare Services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Want to save on gas and share your commute with other Messiah commuters? </a:t>
            </a:r>
            <a:endParaRPr lang="en-US" sz="2400" dirty="0" smtClean="0"/>
          </a:p>
          <a:p>
            <a:r>
              <a:rPr lang="en-US" sz="2400" dirty="0" smtClean="0"/>
              <a:t>We provide </a:t>
            </a:r>
            <a:r>
              <a:rPr lang="en-US" sz="2400" dirty="0"/>
              <a:t>a </a:t>
            </a:r>
            <a:r>
              <a:rPr lang="en-US" sz="2400" dirty="0" smtClean="0"/>
              <a:t>online rideshare platform </a:t>
            </a:r>
            <a:r>
              <a:rPr lang="en-US" sz="2400" dirty="0"/>
              <a:t>that can assist you in making connections with other commuters wanting that too.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must be a current Messiah College student to access </a:t>
            </a:r>
            <a:r>
              <a:rPr lang="en-US" sz="2400" dirty="0" smtClean="0"/>
              <a:t>this service. The website has all the details you need to register: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2"/>
              </a:rPr>
              <a:t>www.messiah.edu/ridesharelocal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519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23837"/>
            <a:ext cx="3419475" cy="460118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Delays &amp; Closing Details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Wondering if the snow or ice is causing a campus delay for </a:t>
            </a:r>
            <a:r>
              <a:rPr lang="en-US" sz="2400" dirty="0" smtClean="0"/>
              <a:t>classes?</a:t>
            </a:r>
          </a:p>
          <a:p>
            <a:r>
              <a:rPr lang="en-US" sz="2400" dirty="0" smtClean="0"/>
              <a:t>Will </a:t>
            </a:r>
            <a:r>
              <a:rPr lang="en-US" sz="2400" dirty="0"/>
              <a:t>the campus </a:t>
            </a:r>
            <a:r>
              <a:rPr lang="en-US" sz="2400" dirty="0" smtClean="0"/>
              <a:t>even </a:t>
            </a:r>
            <a:r>
              <a:rPr lang="en-US" sz="2400" dirty="0"/>
              <a:t>be open?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 sign up for Messiah text </a:t>
            </a:r>
            <a:r>
              <a:rPr lang="en-US" sz="2400" dirty="0" smtClean="0"/>
              <a:t>alerts online </a:t>
            </a:r>
            <a:r>
              <a:rPr lang="en-US" sz="2400" dirty="0"/>
              <a:t>and receive a text when decisions are made or call the emergency line at 717-691-6084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2"/>
              </a:rPr>
              <a:t>www.messiah.edu/info/20297/students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615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Chapel 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771525"/>
            <a:ext cx="8001000" cy="52959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The </a:t>
            </a:r>
            <a:r>
              <a:rPr lang="en-US" sz="2400" dirty="0" smtClean="0"/>
              <a:t>chapel </a:t>
            </a:r>
            <a:r>
              <a:rPr lang="en-US" sz="2400" dirty="0"/>
              <a:t>requirement is </a:t>
            </a:r>
            <a:r>
              <a:rPr lang="en-US" sz="2400" dirty="0" smtClean="0"/>
              <a:t>seven (7) </a:t>
            </a:r>
            <a:r>
              <a:rPr lang="en-US" sz="2400" dirty="0"/>
              <a:t>per </a:t>
            </a:r>
            <a:r>
              <a:rPr lang="en-US" sz="2400" dirty="0" smtClean="0"/>
              <a:t>semester for commuter students</a:t>
            </a:r>
            <a:endParaRPr lang="en-US" sz="2400" dirty="0"/>
          </a:p>
          <a:p>
            <a:pPr lvl="0"/>
            <a:r>
              <a:rPr lang="en-US" sz="2400" dirty="0" smtClean="0"/>
              <a:t>Petitions </a:t>
            </a:r>
            <a:r>
              <a:rPr lang="en-US" sz="2400" dirty="0"/>
              <a:t>to the requirement may be made via Self-Service (under the Student tab) through October 31, 2016</a:t>
            </a:r>
          </a:p>
          <a:p>
            <a:pPr lvl="0"/>
            <a:r>
              <a:rPr lang="en-US" sz="2400" dirty="0"/>
              <a:t>Only petitions submitted for valid reasons as listed below will be </a:t>
            </a:r>
            <a:r>
              <a:rPr lang="en-US" sz="2400" dirty="0" smtClean="0"/>
              <a:t>approved:</a:t>
            </a:r>
          </a:p>
          <a:p>
            <a:pPr marL="0" lvl="0" indent="0">
              <a:buNone/>
            </a:pPr>
            <a:endParaRPr lang="en-US" sz="500" dirty="0" smtClean="0"/>
          </a:p>
          <a:p>
            <a:pPr lvl="1"/>
            <a:r>
              <a:rPr lang="en-US" sz="2000" dirty="0" smtClean="0"/>
              <a:t>Academic </a:t>
            </a:r>
            <a:r>
              <a:rPr lang="en-US" sz="2000" dirty="0"/>
              <a:t>internship/field placement/practicum that conflicts with chapel </a:t>
            </a:r>
            <a:r>
              <a:rPr lang="en-US" sz="2000" dirty="0" smtClean="0"/>
              <a:t>times</a:t>
            </a:r>
            <a:endParaRPr lang="en-US" sz="2000" dirty="0"/>
          </a:p>
          <a:p>
            <a:pPr lvl="1"/>
            <a:r>
              <a:rPr lang="en-US" sz="2000" dirty="0"/>
              <a:t>Off-campus work </a:t>
            </a:r>
            <a:r>
              <a:rPr lang="en-US" sz="2000" u="sng" dirty="0"/>
              <a:t>equaling 25+ hours per </a:t>
            </a:r>
            <a:r>
              <a:rPr lang="en-US" sz="2000" u="sng" dirty="0" smtClean="0"/>
              <a:t>week</a:t>
            </a:r>
            <a:r>
              <a:rPr lang="en-US" sz="2000" dirty="0" smtClean="0"/>
              <a:t>. (On-campus </a:t>
            </a:r>
            <a:r>
              <a:rPr lang="en-US" sz="2000" dirty="0"/>
              <a:t>jobs do not </a:t>
            </a:r>
            <a:r>
              <a:rPr lang="en-US" sz="2000" dirty="0" smtClean="0"/>
              <a:t>apply. </a:t>
            </a:r>
            <a:r>
              <a:rPr lang="en-US" sz="2000" dirty="0"/>
              <a:t>Supervisors are to arrange your </a:t>
            </a:r>
            <a:r>
              <a:rPr lang="en-US" sz="2000" dirty="0" smtClean="0"/>
              <a:t>schedule </a:t>
            </a:r>
            <a:r>
              <a:rPr lang="en-US" sz="2000" dirty="0"/>
              <a:t>to accommodate the chapel requirement</a:t>
            </a:r>
            <a:r>
              <a:rPr lang="en-US" sz="2000" dirty="0" smtClean="0"/>
              <a:t>.)</a:t>
            </a:r>
            <a:endParaRPr lang="en-US" sz="2000" dirty="0"/>
          </a:p>
          <a:p>
            <a:pPr lvl="1"/>
            <a:r>
              <a:rPr lang="en-US" sz="2000" dirty="0"/>
              <a:t>Ongoing </a:t>
            </a:r>
            <a:r>
              <a:rPr lang="en-US" sz="2000" dirty="0" smtClean="0"/>
              <a:t>(two </a:t>
            </a:r>
            <a:r>
              <a:rPr lang="en-US" sz="2000" dirty="0"/>
              <a:t>weeks or more) medical </a:t>
            </a:r>
            <a:r>
              <a:rPr lang="en-US" sz="2000" dirty="0" smtClean="0"/>
              <a:t>issues/emergencies. (Must </a:t>
            </a:r>
            <a:r>
              <a:rPr lang="en-US" sz="2000" dirty="0"/>
              <a:t>include a doctor’s prescription/note, and extent of exemption will be assessed on a case-by-case </a:t>
            </a:r>
            <a:r>
              <a:rPr lang="en-US" sz="2000" dirty="0" smtClean="0"/>
              <a:t>basis.)</a:t>
            </a:r>
            <a:endParaRPr lang="en-US" sz="2000" dirty="0"/>
          </a:p>
          <a:p>
            <a:pPr lvl="1"/>
            <a:r>
              <a:rPr lang="en-US" sz="2000" dirty="0"/>
              <a:t>Parental </a:t>
            </a:r>
            <a:r>
              <a:rPr lang="en-US" sz="2000" dirty="0" smtClean="0"/>
              <a:t>obligations.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1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Covenant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essiah.edu/site/custom_scripts/banner_image/2690/living_in_community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61" y="762000"/>
            <a:ext cx="8344090" cy="40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69268" y="5303693"/>
            <a:ext cx="7315200" cy="59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hlinkClick r:id="rId3"/>
              </a:rPr>
              <a:t>https://www.youtube.com/watch?v=YGjpPBtfmbo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986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4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Candlelight Service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Worship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Join us tonight at 6:30 p.m. in Hitchcock!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414" y="144780"/>
            <a:ext cx="3973286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07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373" y="2933700"/>
            <a:ext cx="7315200" cy="8513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6" y="3785086"/>
            <a:ext cx="8705850" cy="1799560"/>
          </a:xfrm>
        </p:spPr>
        <p:txBody>
          <a:bodyPr>
            <a:normAutofit/>
          </a:bodyPr>
          <a:lstStyle/>
          <a:p>
            <a:r>
              <a:rPr lang="en-US" sz="2100" b="1" dirty="0"/>
              <a:t>Kevin Villegas</a:t>
            </a:r>
            <a:r>
              <a:rPr lang="en-US" sz="2100" dirty="0"/>
              <a:t>, Director of Student Involvement &amp; Leadership Programs </a:t>
            </a:r>
          </a:p>
          <a:p>
            <a:r>
              <a:rPr lang="en-US" sz="2100" b="1" dirty="0"/>
              <a:t>Julie Cline</a:t>
            </a:r>
            <a:r>
              <a:rPr lang="en-US" sz="2100" dirty="0"/>
              <a:t>, Assistant Director of Student Involvement &amp; Leadership Programs </a:t>
            </a:r>
          </a:p>
          <a:p>
            <a:r>
              <a:rPr lang="en-US" sz="2100" b="1" dirty="0"/>
              <a:t>Justin Stimpson</a:t>
            </a:r>
            <a:r>
              <a:rPr lang="en-US" sz="2100" dirty="0"/>
              <a:t>, Commuter Student Liaison</a:t>
            </a:r>
          </a:p>
          <a:p>
            <a:r>
              <a:rPr lang="en-US" sz="2100" b="1" dirty="0" smtClean="0"/>
              <a:t>Doug </a:t>
            </a:r>
            <a:r>
              <a:rPr lang="en-US" sz="2100" b="1" dirty="0" smtClean="0"/>
              <a:t>Wood</a:t>
            </a:r>
            <a:r>
              <a:rPr lang="en-US" sz="2100" dirty="0" smtClean="0"/>
              <a:t>, Associate Dean of </a:t>
            </a:r>
            <a:r>
              <a:rPr lang="en-US" sz="2100" dirty="0" smtClean="0"/>
              <a:t>Students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922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&amp;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293" y="864108"/>
            <a:ext cx="763693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Because </a:t>
            </a:r>
            <a:r>
              <a:rPr lang="en-US" sz="2400" dirty="0" smtClean="0"/>
              <a:t>you </a:t>
            </a:r>
            <a:r>
              <a:rPr lang="en-US" sz="2400" dirty="0"/>
              <a:t>are a vital part of the Messiah College community, there are</a:t>
            </a:r>
            <a:r>
              <a:rPr lang="en-US" sz="2400" b="1" dirty="0"/>
              <a:t> </a:t>
            </a:r>
            <a:r>
              <a:rPr lang="en-US" sz="2400" dirty="0"/>
              <a:t>Commuter Services</a:t>
            </a:r>
            <a:r>
              <a:rPr lang="en-US" sz="2400" b="1" dirty="0"/>
              <a:t> </a:t>
            </a:r>
            <a:r>
              <a:rPr lang="en-US" sz="2400" dirty="0"/>
              <a:t>available to assist </a:t>
            </a:r>
            <a:r>
              <a:rPr lang="en-US" sz="2400" dirty="0" smtClean="0"/>
              <a:t>you. Commuter Services is housed</a:t>
            </a:r>
            <a:r>
              <a:rPr lang="en-US" sz="2400" dirty="0"/>
              <a:t> in the Office of Student Involvement &amp; Leadership Programs (SILP</a:t>
            </a:r>
            <a:r>
              <a:rPr lang="en-US" sz="2400" dirty="0" smtClean="0"/>
              <a:t>). If </a:t>
            </a:r>
            <a:r>
              <a:rPr lang="en-US" sz="2400" dirty="0"/>
              <a:t>you have any questions or concerns, please contact </a:t>
            </a:r>
            <a:r>
              <a:rPr lang="en-US" sz="2400" dirty="0" smtClean="0"/>
              <a:t>Julie Cline – </a:t>
            </a:r>
            <a:r>
              <a:rPr lang="en-US" sz="2400" dirty="0" smtClean="0">
                <a:hlinkClick r:id="rId2"/>
              </a:rPr>
              <a:t>jcline@messiah.edu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Julie is the Assistant </a:t>
            </a:r>
            <a:r>
              <a:rPr lang="en-US" sz="2400" dirty="0"/>
              <a:t>Director of Student Involvement &amp; Leadership Programs, </a:t>
            </a:r>
            <a:r>
              <a:rPr lang="en-US" sz="2400" dirty="0" smtClean="0"/>
              <a:t>and oversees </a:t>
            </a:r>
            <a:r>
              <a:rPr lang="en-US" sz="2400" dirty="0"/>
              <a:t>Commuter Services (located in Larsen Student Union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also </a:t>
            </a:r>
            <a:r>
              <a:rPr lang="en-US" sz="2400" dirty="0" smtClean="0"/>
              <a:t>direct general </a:t>
            </a:r>
            <a:r>
              <a:rPr lang="en-US" sz="2400" dirty="0"/>
              <a:t>commuter-related questions, concerns or suggestions </a:t>
            </a:r>
            <a:r>
              <a:rPr lang="en-US" sz="2400" dirty="0" smtClean="0"/>
              <a:t>via e-mail to </a:t>
            </a:r>
            <a:r>
              <a:rPr lang="en-US" sz="2400" dirty="0"/>
              <a:t>Commuter Services </a:t>
            </a:r>
            <a:r>
              <a:rPr lang="en-US" sz="2400" dirty="0" smtClean="0"/>
              <a:t>at </a:t>
            </a:r>
            <a:r>
              <a:rPr lang="en-US" sz="2400" dirty="0" smtClean="0">
                <a:hlinkClick r:id="rId3"/>
              </a:rPr>
              <a:t>commuterservices@messiah.edu</a:t>
            </a:r>
            <a:r>
              <a:rPr lang="en-US" sz="240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8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Justin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Stimpson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>Commuter Student Liaison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Commuter </a:t>
            </a:r>
            <a:r>
              <a:rPr lang="en-US" sz="2400" dirty="0"/>
              <a:t>Services offers a special Commuter Student Liaison to help represent and address commuter needs, communicate relevant and timely information, and provide specific programming designed to enhance the overall commuter experience. </a:t>
            </a:r>
            <a:r>
              <a:rPr lang="en-US" sz="2400" dirty="0" smtClean="0"/>
              <a:t>Justin </a:t>
            </a:r>
            <a:r>
              <a:rPr lang="en-US" sz="2400" dirty="0" smtClean="0"/>
              <a:t>is a </a:t>
            </a:r>
            <a:r>
              <a:rPr lang="en-US" sz="2400" dirty="0"/>
              <a:t>fellow commuter student and </a:t>
            </a:r>
            <a:r>
              <a:rPr lang="en-US" sz="2400" dirty="0" smtClean="0"/>
              <a:t>in his second year as the Commuter </a:t>
            </a:r>
            <a:r>
              <a:rPr lang="en-US" sz="2400" dirty="0"/>
              <a:t>Student Liaison.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Services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 &amp; Resources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892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" y="3493008"/>
            <a:ext cx="3200400" cy="23225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/>
              <a:t>Visit </a:t>
            </a:r>
            <a:r>
              <a:rPr lang="en-US" sz="2400" dirty="0" smtClean="0"/>
              <a:t>www.messiah.edu/SILP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to access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Get Connected &amp; Involved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As a </a:t>
            </a:r>
            <a:r>
              <a:rPr lang="en-US" sz="2400" dirty="0"/>
              <a:t>commuter student, </a:t>
            </a:r>
            <a:r>
              <a:rPr lang="en-US" sz="2400" dirty="0" smtClean="0"/>
              <a:t>it sometimes takes </a:t>
            </a:r>
            <a:r>
              <a:rPr lang="en-US" sz="2400" dirty="0"/>
              <a:t>a little more work to make connections. The easiest way to meet other students is to get involved in campus life. </a:t>
            </a:r>
            <a:endParaRPr lang="en-US" sz="2400" dirty="0" smtClean="0"/>
          </a:p>
          <a:p>
            <a:r>
              <a:rPr lang="en-US" sz="2400" dirty="0" smtClean="0"/>
              <a:t>Attend Orientation Group activities.</a:t>
            </a:r>
          </a:p>
          <a:p>
            <a:r>
              <a:rPr lang="en-US" sz="2400" dirty="0" smtClean="0"/>
              <a:t>Student-run clubs and organizations have </a:t>
            </a:r>
            <a:r>
              <a:rPr lang="en-US" sz="2400" dirty="0"/>
              <a:t>something for </a:t>
            </a:r>
            <a:r>
              <a:rPr lang="en-US" sz="2400" dirty="0" smtClean="0"/>
              <a:t>everyone!</a:t>
            </a:r>
          </a:p>
          <a:p>
            <a:pPr marL="0" indent="0" algn="ctr">
              <a:buNone/>
            </a:pPr>
            <a:r>
              <a:rPr lang="en-US" sz="2400" b="1" dirty="0" smtClean="0"/>
              <a:t> Come to the Student Club, Involvement &amp; Service Fair on Thursday, Sept. 1, 2016 from 5:30–8 p.m. </a:t>
            </a:r>
            <a:r>
              <a:rPr lang="en-US" sz="2400" b="1" dirty="0"/>
              <a:t>at Larsen Student Union to get all the information you need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Also</a:t>
            </a:r>
            <a:r>
              <a:rPr lang="en-US" sz="2400" dirty="0"/>
              <a:t>, check </a:t>
            </a:r>
            <a:r>
              <a:rPr lang="en-US" sz="2400" dirty="0" smtClean="0"/>
              <a:t>out Rec Sports</a:t>
            </a:r>
            <a:r>
              <a:rPr lang="en-US" sz="2400" dirty="0"/>
              <a:t> </a:t>
            </a:r>
            <a:r>
              <a:rPr lang="en-US" sz="2400" dirty="0" smtClean="0"/>
              <a:t>where </a:t>
            </a:r>
            <a:r>
              <a:rPr lang="en-US" sz="2400" dirty="0"/>
              <a:t>you'll find information about intramurals and other related physical </a:t>
            </a:r>
            <a:r>
              <a:rPr lang="en-US" sz="2400" dirty="0" smtClean="0"/>
              <a:t>activities: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3"/>
              </a:rPr>
              <a:t>www.messiah.edu/recsports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21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great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ays to stay informed about what’s happening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350" y="781050"/>
            <a:ext cx="7622118" cy="53149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Commuter Connection</a:t>
            </a:r>
            <a:r>
              <a:rPr lang="en-US" sz="2400" dirty="0"/>
              <a:t> </a:t>
            </a:r>
            <a:r>
              <a:rPr lang="en-US" sz="2400" b="1" dirty="0">
                <a:hlinkClick r:id="rId2"/>
              </a:rPr>
              <a:t>blog</a:t>
            </a:r>
            <a:endParaRPr lang="en-US" sz="2400" b="1" dirty="0"/>
          </a:p>
          <a:p>
            <a:r>
              <a:rPr lang="en-US" sz="2400" dirty="0"/>
              <a:t>Posters in the campus center, Larsen Student Union, commuter lounge, stairwells</a:t>
            </a:r>
          </a:p>
          <a:p>
            <a:r>
              <a:rPr lang="en-US" sz="2400" dirty="0"/>
              <a:t>Mass e-mail announcements</a:t>
            </a:r>
          </a:p>
          <a:p>
            <a:r>
              <a:rPr lang="en-US" sz="2400" i="1" dirty="0" smtClean="0"/>
              <a:t>The Swinging Bridge</a:t>
            </a:r>
            <a:r>
              <a:rPr lang="en-US" sz="2400" dirty="0"/>
              <a:t> (magazine)</a:t>
            </a:r>
          </a:p>
          <a:p>
            <a:r>
              <a:rPr lang="en-US" sz="2400" b="1" dirty="0" smtClean="0">
                <a:hlinkClick r:id="rId3"/>
              </a:rPr>
              <a:t>The Pulse </a:t>
            </a:r>
            <a:r>
              <a:rPr lang="en-US" sz="2400" dirty="0" smtClean="0"/>
              <a:t>(Messiah College’s </a:t>
            </a:r>
            <a:r>
              <a:rPr lang="en-US" sz="2400" dirty="0"/>
              <a:t>media hub)</a:t>
            </a:r>
          </a:p>
          <a:p>
            <a:r>
              <a:rPr lang="en-US" sz="2400" dirty="0" smtClean="0"/>
              <a:t>WVMM 90.7 (The </a:t>
            </a:r>
            <a:r>
              <a:rPr lang="en-US" sz="2400" dirty="0"/>
              <a:t>V: Messiah </a:t>
            </a:r>
            <a:r>
              <a:rPr lang="en-US" sz="2400" dirty="0" smtClean="0"/>
              <a:t>College’s </a:t>
            </a:r>
            <a:r>
              <a:rPr lang="en-US" sz="2400" dirty="0"/>
              <a:t>FM radio station)</a:t>
            </a:r>
          </a:p>
          <a:p>
            <a:r>
              <a:rPr lang="en-US" sz="2400" dirty="0" smtClean="0"/>
              <a:t>Messiah College Facebook page and</a:t>
            </a:r>
            <a:r>
              <a:rPr lang="en-US" sz="2400" dirty="0"/>
              <a:t> </a:t>
            </a:r>
            <a:r>
              <a:rPr lang="en-US" sz="2400" dirty="0" smtClean="0"/>
              <a:t>The Pulse Facebook page </a:t>
            </a:r>
            <a:r>
              <a:rPr lang="en-US" sz="2400" dirty="0" smtClean="0"/>
              <a:t>or Twitter account</a:t>
            </a:r>
            <a:endParaRPr lang="en-US" sz="2400" dirty="0" smtClean="0"/>
          </a:p>
          <a:p>
            <a:r>
              <a:rPr lang="en-US" sz="2400" dirty="0" smtClean="0"/>
              <a:t>Chapel announcements</a:t>
            </a:r>
            <a:endParaRPr lang="en-US" sz="2400" dirty="0"/>
          </a:p>
          <a:p>
            <a:r>
              <a:rPr lang="en-US" sz="2400" dirty="0"/>
              <a:t>Napkin holder ads in the dining hall or cafés</a:t>
            </a:r>
          </a:p>
          <a:p>
            <a:r>
              <a:rPr lang="en-US" sz="2400" dirty="0"/>
              <a:t>Word of </a:t>
            </a:r>
            <a:r>
              <a:rPr lang="en-US" sz="2400" dirty="0" smtClean="0"/>
              <a:t>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Lounge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864108"/>
            <a:ext cx="7564968" cy="5120640"/>
          </a:xfrm>
        </p:spPr>
        <p:txBody>
          <a:bodyPr/>
          <a:lstStyle/>
          <a:p>
            <a:r>
              <a:rPr lang="en-US" sz="2400" dirty="0"/>
              <a:t>Commuters can take advantage of hanging out in the commuter </a:t>
            </a:r>
            <a:r>
              <a:rPr lang="en-US" sz="2400" dirty="0" smtClean="0"/>
              <a:t>lounge. </a:t>
            </a:r>
            <a:endParaRPr lang="en-US" sz="2400" dirty="0"/>
          </a:p>
          <a:p>
            <a:r>
              <a:rPr lang="en-US" sz="2400" dirty="0" smtClean="0"/>
              <a:t>Open daily </a:t>
            </a:r>
            <a:r>
              <a:rPr lang="en-US" sz="2400" dirty="0"/>
              <a:t>from 8 a.m. to </a:t>
            </a:r>
            <a:r>
              <a:rPr lang="en-US" sz="2400" dirty="0" smtClean="0"/>
              <a:t>midnight.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commuter lounge is located on the </a:t>
            </a:r>
            <a:r>
              <a:rPr lang="en-US" sz="2400" dirty="0" smtClean="0"/>
              <a:t>basement level </a:t>
            </a:r>
            <a:r>
              <a:rPr lang="en-US" sz="2400" dirty="0"/>
              <a:t>of </a:t>
            </a:r>
            <a:r>
              <a:rPr lang="en-US" sz="2400" dirty="0" smtClean="0"/>
              <a:t>Hoffman.</a:t>
            </a:r>
          </a:p>
          <a:p>
            <a:r>
              <a:rPr lang="en-US" sz="2400" dirty="0" smtClean="0"/>
              <a:t>The lounge </a:t>
            </a:r>
            <a:r>
              <a:rPr lang="en-US" sz="2400" dirty="0"/>
              <a:t>includes a microwave, </a:t>
            </a:r>
            <a:r>
              <a:rPr lang="en-US" sz="2400" dirty="0" smtClean="0"/>
              <a:t>hot/cold </a:t>
            </a:r>
            <a:r>
              <a:rPr lang="en-US" sz="2400" dirty="0"/>
              <a:t>water, refrigerator, kitchenette and lockers for </a:t>
            </a:r>
            <a:r>
              <a:rPr lang="en-US" sz="2400" dirty="0" smtClean="0"/>
              <a:t>commuters, </a:t>
            </a:r>
            <a:r>
              <a:rPr lang="en-US" sz="2400" dirty="0"/>
              <a:t>in </a:t>
            </a:r>
            <a:r>
              <a:rPr lang="en-US" sz="2400" dirty="0" smtClean="0"/>
              <a:t>addition to some </a:t>
            </a:r>
            <a:r>
              <a:rPr lang="en-US" sz="2400" dirty="0"/>
              <a:t>limited computing services. Free coffee, tea, and hot cocoa </a:t>
            </a:r>
            <a:r>
              <a:rPr lang="en-US" sz="2400" dirty="0" smtClean="0"/>
              <a:t>are </a:t>
            </a:r>
            <a:r>
              <a:rPr lang="en-US" sz="2400" dirty="0"/>
              <a:t>also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4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864108"/>
            <a:ext cx="7526868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Lockers are limited and are assigned on a first-come first-served basis. Please e-mail Sheryl Scaramuzzino at </a:t>
            </a:r>
            <a:r>
              <a:rPr lang="en-US" sz="2400" dirty="0" smtClean="0">
                <a:hlinkClick r:id="rId2"/>
              </a:rPr>
              <a:t>sscaramuzzino@messiah.edu</a:t>
            </a:r>
            <a:r>
              <a:rPr lang="en-US" sz="2400" dirty="0" smtClean="0"/>
              <a:t> </a:t>
            </a:r>
            <a:r>
              <a:rPr lang="en-US" sz="2400" dirty="0" smtClean="0"/>
              <a:t>or stop by the SILP office to arrange this.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5217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2855</TotalTime>
  <Words>498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 2</vt:lpstr>
      <vt:lpstr>Frame</vt:lpstr>
      <vt:lpstr>Commuter Students:  Living in Community</vt:lpstr>
      <vt:lpstr>Introductions</vt:lpstr>
      <vt:lpstr>Resources &amp; Information</vt:lpstr>
      <vt:lpstr>Justin Stimpson Commuter Student Liaison</vt:lpstr>
      <vt:lpstr>Commuter Services Blog &amp; Resources</vt:lpstr>
      <vt:lpstr>Ways to Get Connected &amp; Involved</vt:lpstr>
      <vt:lpstr>Other great ways to stay informed about what’s happening</vt:lpstr>
      <vt:lpstr>Commuter Lounge</vt:lpstr>
      <vt:lpstr>Lockers</vt:lpstr>
      <vt:lpstr>Commuter Student Meal Plan</vt:lpstr>
      <vt:lpstr>Commuter Parking</vt:lpstr>
      <vt:lpstr>Commuter Rideshare Services</vt:lpstr>
      <vt:lpstr>Weather Delays &amp; Closing Details</vt:lpstr>
      <vt:lpstr>Chapel Requirements</vt:lpstr>
      <vt:lpstr>Community Covenant</vt:lpstr>
      <vt:lpstr>Questions?</vt:lpstr>
      <vt:lpstr>Candlelight Service of  Worship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Commuter Students: Living in Community</dc:title>
  <dc:creator>Microsoft Office User</dc:creator>
  <cp:lastModifiedBy>Villegas, Kevin</cp:lastModifiedBy>
  <cp:revision>23</cp:revision>
  <dcterms:created xsi:type="dcterms:W3CDTF">2016-08-08T14:28:16Z</dcterms:created>
  <dcterms:modified xsi:type="dcterms:W3CDTF">2016-09-02T13:01:01Z</dcterms:modified>
</cp:coreProperties>
</file>