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901D3E7-A1E6-43E5-AA06-AD3CA2C6E016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CFD1FA6-AC56-4173-8706-58BDEB0CA0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CMHC Assessment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1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Gathered data from Fall of 2012 to Spring of 2014 (2 academic years ~ 9 terms)</a:t>
            </a:r>
          </a:p>
          <a:p>
            <a:r>
              <a:rPr lang="en-US" dirty="0" smtClean="0"/>
              <a:t>61 CACREP Standards (for the track)</a:t>
            </a:r>
          </a:p>
          <a:p>
            <a:r>
              <a:rPr lang="en-US" dirty="0" smtClean="0"/>
              <a:t>145 assessment points</a:t>
            </a:r>
          </a:p>
          <a:p>
            <a:r>
              <a:rPr lang="en-US" dirty="0" smtClean="0"/>
              <a:t>Data came from assignments in 10 different courses</a:t>
            </a:r>
          </a:p>
          <a:p>
            <a:r>
              <a:rPr lang="en-US" dirty="0" smtClean="0"/>
              <a:t>All standards assessed at least twice</a:t>
            </a:r>
          </a:p>
          <a:p>
            <a:r>
              <a:rPr lang="en-US" dirty="0" smtClean="0"/>
              <a:t>Goals: 100% of students graded 83% or above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100% of students at Acceptable or 		above (for site supervisor evaluations)</a:t>
            </a:r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Across all terms:</a:t>
            </a:r>
          </a:p>
          <a:p>
            <a:pPr lvl="1"/>
            <a:r>
              <a:rPr lang="en-US" dirty="0" smtClean="0"/>
              <a:t>49 assessment points (out of 145) reached our goal in every term</a:t>
            </a:r>
          </a:p>
          <a:p>
            <a:pPr lvl="1"/>
            <a:r>
              <a:rPr lang="en-US" dirty="0" smtClean="0"/>
              <a:t>71 assessment points (out of 145) reached 93% or better of students getting a B or better across all terms</a:t>
            </a:r>
          </a:p>
          <a:p>
            <a:r>
              <a:rPr lang="en-US" dirty="0" smtClean="0"/>
              <a:t>Small class sizes impact results significantly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7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B:2: Applying mental health policy: do current event presentation and supervisor evaluations balance each other out?</a:t>
            </a:r>
          </a:p>
          <a:p>
            <a:r>
              <a:rPr lang="en-US" dirty="0" smtClean="0"/>
              <a:t>C: 1 Is program development an appropriate assignment for 507 which occurs very early on?</a:t>
            </a:r>
          </a:p>
          <a:p>
            <a:r>
              <a:rPr lang="en-US" dirty="0" smtClean="0"/>
              <a:t>“Not observed” option on site supervisor evaluations? </a:t>
            </a:r>
          </a:p>
          <a:p>
            <a:r>
              <a:rPr lang="en-US" dirty="0" smtClean="0"/>
              <a:t>L:2 (Diagnosis) critical item- what to do about not observed?</a:t>
            </a:r>
          </a:p>
          <a:p>
            <a:r>
              <a:rPr lang="en-US" dirty="0" smtClean="0"/>
              <a:t>Our assessment is not developmental in nature- how to assess students improvement on certain standards?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0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Points: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A:6 More instruction needed re co-occurring disorders, emphasize in 523 instead of 543</a:t>
            </a:r>
          </a:p>
          <a:p>
            <a:r>
              <a:rPr lang="en-US" dirty="0" smtClean="0"/>
              <a:t>C:8 Split up teaching of Diagnosis from Treatment</a:t>
            </a:r>
          </a:p>
          <a:p>
            <a:r>
              <a:rPr lang="en-US" dirty="0" smtClean="0"/>
              <a:t>H:3 (Screening for addiction, aggression, danger to self or others) critical item- must get 100%</a:t>
            </a:r>
          </a:p>
          <a:p>
            <a:r>
              <a:rPr lang="en-US" dirty="0" smtClean="0"/>
              <a:t>I:1 (Critically evaluate research) critical item- assess later in class? </a:t>
            </a:r>
          </a:p>
          <a:p>
            <a:r>
              <a:rPr lang="en-US" dirty="0" smtClean="0"/>
              <a:t>545 Research being redesigned: make sure standards covered </a:t>
            </a:r>
          </a:p>
          <a:p>
            <a:r>
              <a:rPr lang="en-US" dirty="0" smtClean="0"/>
              <a:t>Move Advocacy Project to Internship I</a:t>
            </a:r>
          </a:p>
          <a:p>
            <a:r>
              <a:rPr lang="en-US" dirty="0" smtClean="0"/>
              <a:t>Operationalize client feedback and program evaluation assignments in Internship 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32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Points: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look at each standard, how we did, not just assessment points</a:t>
            </a:r>
          </a:p>
          <a:p>
            <a:r>
              <a:rPr lang="en-US" dirty="0" smtClean="0"/>
              <a:t>Move target from 100% to 93% except those standards deemed critical (ethics, assessing for self harm)</a:t>
            </a:r>
          </a:p>
          <a:p>
            <a:r>
              <a:rPr lang="en-US" dirty="0" smtClean="0"/>
              <a:t>Remove “not observed” from final internship supervisor evaluations</a:t>
            </a:r>
          </a:p>
          <a:p>
            <a:r>
              <a:rPr lang="en-US" dirty="0" smtClean="0"/>
              <a:t>Assessment in 507 and 543 needs to be more precise: use exam questions instead of exams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99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403</TotalTime>
  <Words>335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CMHC Assessment Report</vt:lpstr>
      <vt:lpstr>Data</vt:lpstr>
      <vt:lpstr>Results</vt:lpstr>
      <vt:lpstr>Questions</vt:lpstr>
      <vt:lpstr>Action Points: Teaching</vt:lpstr>
      <vt:lpstr>Action Points: Assessment</vt:lpstr>
    </vt:vector>
  </TitlesOfParts>
  <Company>Messiah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 Clarke</dc:creator>
  <cp:lastModifiedBy>Leah Clarke</cp:lastModifiedBy>
  <cp:revision>11</cp:revision>
  <dcterms:created xsi:type="dcterms:W3CDTF">2014-10-05T23:47:40Z</dcterms:created>
  <dcterms:modified xsi:type="dcterms:W3CDTF">2014-11-18T20:09:46Z</dcterms:modified>
</cp:coreProperties>
</file>