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78" r:id="rId4"/>
    <p:sldId id="279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F2C"/>
    <a:srgbClr val="FFFFFF"/>
    <a:srgbClr val="CCCCFF"/>
    <a:srgbClr val="FF9966"/>
    <a:srgbClr val="666633"/>
    <a:srgbClr val="CC9900"/>
    <a:srgbClr val="CC99FF"/>
    <a:srgbClr val="FF99C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706" autoAdjust="0"/>
  </p:normalViewPr>
  <p:slideViewPr>
    <p:cSldViewPr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your LIVE Student Account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09415"/>
            <a:ext cx="11163300" cy="413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/>
              <a:t>Step 1: Log </a:t>
            </a:r>
            <a:r>
              <a:rPr lang="en-US" dirty="0" smtClean="0"/>
              <a:t>into </a:t>
            </a:r>
            <a:r>
              <a:rPr lang="en-US" dirty="0" err="1" smtClean="0"/>
              <a:t>FALCONlink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2095223" y="2171978"/>
            <a:ext cx="991154" cy="457201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4743" y="2896155"/>
            <a:ext cx="2056396" cy="92333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Type </a:t>
            </a:r>
            <a:r>
              <a:rPr lang="en-US" b="1" dirty="0" smtClean="0"/>
              <a:t>“self service” </a:t>
            </a:r>
            <a:r>
              <a:rPr lang="en-US" b="1" dirty="0" smtClean="0"/>
              <a:t>in the search bar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005365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9" y="1524000"/>
            <a:ext cx="11557841" cy="4386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/>
              <a:t>Step </a:t>
            </a:r>
            <a:r>
              <a:rPr lang="en-US" dirty="0" smtClean="0"/>
              <a:t>2: Select “Self-Service Main Menu”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391400" y="3276599"/>
            <a:ext cx="3581400" cy="1278731"/>
          </a:xfrm>
          <a:prstGeom prst="ellipse">
            <a:avLst/>
          </a:prstGeom>
          <a:noFill/>
          <a:ln w="984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5224528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 smtClean="0"/>
              <a:t>Step 3: Navigate Self Service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58" r="44913" b="31704"/>
          <a:stretch/>
        </p:blipFill>
        <p:spPr>
          <a:xfrm>
            <a:off x="402150" y="1402213"/>
            <a:ext cx="5365013" cy="3410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322" r="46774" b="7097"/>
          <a:stretch/>
        </p:blipFill>
        <p:spPr>
          <a:xfrm>
            <a:off x="6341297" y="1313402"/>
            <a:ext cx="5105400" cy="495069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572293" y="3130550"/>
            <a:ext cx="1167607" cy="1588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41141" y="3480547"/>
            <a:ext cx="3429000" cy="342900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rot="10800000">
            <a:off x="1756591" y="3078921"/>
            <a:ext cx="647703" cy="255927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4034" y="3040488"/>
            <a:ext cx="2333624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“Student Services”</a:t>
            </a:r>
            <a:endParaRPr lang="en-US" b="1" dirty="0"/>
          </a:p>
        </p:txBody>
      </p:sp>
      <p:cxnSp>
        <p:nvCxnSpPr>
          <p:cNvPr id="15" name="Curved Connector 14"/>
          <p:cNvCxnSpPr/>
          <p:nvPr/>
        </p:nvCxnSpPr>
        <p:spPr>
          <a:xfrm rot="5400000" flipH="1" flipV="1">
            <a:off x="6380928" y="3810299"/>
            <a:ext cx="593723" cy="277120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2113" y="4233450"/>
            <a:ext cx="2298056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“Student Account”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514632"/>
      </p:ext>
    </p:extLst>
  </p:cSld>
  <p:clrMapOvr>
    <a:masterClrMapping/>
  </p:clrMapOvr>
  <p:transition spd="slow" advClick="0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pPr algn="ctr"/>
            <a:r>
              <a:rPr lang="en-US" dirty="0" smtClean="0"/>
              <a:t>Step 4: Select Student Account options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698" r="58547" b="33675"/>
          <a:stretch/>
        </p:blipFill>
        <p:spPr>
          <a:xfrm>
            <a:off x="381000" y="1600200"/>
            <a:ext cx="5181600" cy="434585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26188" y="1752600"/>
            <a:ext cx="5029200" cy="44370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Account Summary by Term, Account Detail for Term, Account Detail Listing: </a:t>
            </a:r>
            <a:r>
              <a:rPr lang="en-US" dirty="0" smtClean="0"/>
              <a:t>provide financial information about your student account.</a:t>
            </a:r>
          </a:p>
          <a:p>
            <a:r>
              <a:rPr lang="en-US" b="1" dirty="0" err="1" smtClean="0">
                <a:solidFill>
                  <a:srgbClr val="92D050"/>
                </a:solidFill>
              </a:rPr>
              <a:t>eBill</a:t>
            </a:r>
            <a:r>
              <a:rPr lang="en-US" b="1" dirty="0" smtClean="0">
                <a:solidFill>
                  <a:srgbClr val="92D05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view your bill and pay online.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ID Card Account Detail: </a:t>
            </a:r>
            <a:r>
              <a:rPr lang="en-US" dirty="0" smtClean="0"/>
              <a:t>view Dining Dollar and Falcon Dollar transactions and balance.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Request Student Account Refund: </a:t>
            </a:r>
            <a:r>
              <a:rPr lang="en-US" dirty="0" smtClean="0"/>
              <a:t>request your credit balance by check or direct deposit.</a:t>
            </a:r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44410037"/>
      </p:ext>
    </p:extLst>
  </p:cSld>
  <p:clrMapOvr>
    <a:masterClrMapping/>
  </p:clrMapOvr>
  <p:transition spd="slow" advClick="0" advTm="3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 smtClean="0"/>
              <a:t>Account Detail Listing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" y="1219200"/>
            <a:ext cx="6576448" cy="5214772"/>
          </a:xfrm>
        </p:spPr>
      </p:pic>
      <p:sp>
        <p:nvSpPr>
          <p:cNvPr id="8" name="TextBox 7"/>
          <p:cNvSpPr txBox="1"/>
          <p:nvPr/>
        </p:nvSpPr>
        <p:spPr>
          <a:xfrm>
            <a:off x="2459019" y="1741842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Student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1199147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2D050"/>
                </a:solidFill>
              </a:rPr>
              <a:t>Account Detail Listing </a:t>
            </a:r>
            <a:r>
              <a:rPr lang="en-US" sz="2000" dirty="0" smtClean="0"/>
              <a:t>is the </a:t>
            </a:r>
            <a:r>
              <a:rPr lang="en-US" sz="2000" dirty="0" smtClean="0">
                <a:solidFill>
                  <a:srgbClr val="FFFF00"/>
                </a:solidFill>
              </a:rPr>
              <a:t>best screen </a:t>
            </a:r>
            <a:r>
              <a:rPr lang="en-US" sz="2000" dirty="0" smtClean="0"/>
              <a:t>to keep track of live transactions without waiting for the actual bill.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View all transactions by date including charges, payments, financial aid, and current balance.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Please note that financial aid will not show here until the date it pays onto student account (the </a:t>
            </a:r>
            <a:r>
              <a:rPr lang="en-US" sz="2000" dirty="0" err="1" smtClean="0"/>
              <a:t>eBill</a:t>
            </a:r>
            <a:r>
              <a:rPr lang="en-US" sz="2000" dirty="0" smtClean="0"/>
              <a:t> is the best place to view anticipated financial aid and balance due)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1180495"/>
      </p:ext>
    </p:extLst>
  </p:cSld>
  <p:clrMapOvr>
    <a:masterClrMapping/>
  </p:clrMapOvr>
  <p:transition spd="slow" advClick="0" advTm="3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667000"/>
            <a:ext cx="342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Account Detail for </a:t>
            </a:r>
            <a:r>
              <a:rPr lang="en-US" sz="2400" dirty="0" smtClean="0">
                <a:solidFill>
                  <a:srgbClr val="92D050"/>
                </a:solidFill>
              </a:rPr>
              <a:t>Term</a:t>
            </a:r>
            <a:r>
              <a:rPr lang="en-US" sz="2400" dirty="0" smtClean="0"/>
              <a:t> </a:t>
            </a:r>
            <a:r>
              <a:rPr lang="en-US" sz="2400" dirty="0"/>
              <a:t>allows you to </a:t>
            </a:r>
            <a:r>
              <a:rPr lang="en-US" sz="2400" dirty="0" smtClean="0"/>
              <a:t>view all transactions for one specific semester.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Detail For Term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0" r="2009" b="7114"/>
          <a:stretch/>
        </p:blipFill>
        <p:spPr>
          <a:xfrm>
            <a:off x="4191000" y="1510350"/>
            <a:ext cx="769322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4414" y="4038600"/>
            <a:ext cx="459198" cy="15240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8095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 smtClean="0"/>
              <a:t>Account Summary by Term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0" b="5363"/>
          <a:stretch/>
        </p:blipFill>
        <p:spPr>
          <a:xfrm>
            <a:off x="609600" y="1524000"/>
            <a:ext cx="7848600" cy="4123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5400" y="2246826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Account Summary by </a:t>
            </a:r>
            <a:r>
              <a:rPr lang="en-US" sz="2400" dirty="0" smtClean="0">
                <a:solidFill>
                  <a:srgbClr val="92D050"/>
                </a:solidFill>
              </a:rPr>
              <a:t>Term </a:t>
            </a:r>
            <a:r>
              <a:rPr lang="en-US" sz="2400" dirty="0" smtClean="0"/>
              <a:t>allows you to view all transactions for all semesters in one academic year.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549660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CITY SKETCH 16X9">
  <a:themeElements>
    <a:clrScheme name="Custom 3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00B0F0"/>
      </a:hlink>
      <a:folHlink>
        <a:srgbClr val="49774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231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Century Schoolbook</vt:lpstr>
      <vt:lpstr>CITY SKETCH 16X9</vt:lpstr>
      <vt:lpstr>Accessing your LIVE Student Account</vt:lpstr>
      <vt:lpstr>Step 1: Log into FALCONlink</vt:lpstr>
      <vt:lpstr>Step 2: Select “Self-Service Main Menu”</vt:lpstr>
      <vt:lpstr>Step 3: Navigate Self Service</vt:lpstr>
      <vt:lpstr>Step 4: Select Student Account options </vt:lpstr>
      <vt:lpstr>Account Detail Listing </vt:lpstr>
      <vt:lpstr>Account Detail For Term </vt:lpstr>
      <vt:lpstr>Account Summary by Term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 Study - Student Financial Services 1</dc:creator>
  <cp:lastModifiedBy>Stout, Bryan</cp:lastModifiedBy>
  <cp:revision>93</cp:revision>
  <dcterms:created xsi:type="dcterms:W3CDTF">2017-06-15T17:35:29Z</dcterms:created>
  <dcterms:modified xsi:type="dcterms:W3CDTF">2018-11-28T15:40:50Z</dcterms:modified>
</cp:coreProperties>
</file>