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8" r:id="rId2"/>
    <p:sldId id="299" r:id="rId3"/>
    <p:sldId id="300" r:id="rId4"/>
    <p:sldId id="286" r:id="rId5"/>
    <p:sldId id="289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BF4F2C"/>
    <a:srgbClr val="FFFFFF"/>
    <a:srgbClr val="CCCCFF"/>
    <a:srgbClr val="FF9966"/>
    <a:srgbClr val="CC9900"/>
    <a:srgbClr val="CC99FF"/>
    <a:srgbClr val="FF99C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06" autoAdjust="0"/>
  </p:normalViewPr>
  <p:slideViewPr>
    <p:cSldViewPr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52800"/>
            <a:ext cx="11582400" cy="18385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Giving Parents Access to Your </a:t>
            </a:r>
            <a:r>
              <a:rPr lang="en-US" sz="5400" dirty="0" err="1" smtClean="0"/>
              <a:t>eBill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45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509415"/>
            <a:ext cx="11163300" cy="413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pPr algn="ctr"/>
            <a:r>
              <a:rPr lang="en-US" dirty="0"/>
              <a:t>Step 1: Log </a:t>
            </a:r>
            <a:r>
              <a:rPr lang="en-US" dirty="0" smtClean="0"/>
              <a:t>into </a:t>
            </a:r>
            <a:r>
              <a:rPr lang="en-US" dirty="0" err="1" smtClean="0"/>
              <a:t>FALCONlink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58800" y="584200"/>
            <a:ext cx="2159000" cy="965200"/>
          </a:xfrm>
          <a:prstGeom prst="roundRect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Type “</a:t>
            </a:r>
            <a:r>
              <a:rPr lang="en-US" dirty="0" err="1" smtClean="0"/>
              <a:t>eBill</a:t>
            </a:r>
            <a:r>
              <a:rPr lang="en-US" dirty="0" smtClean="0"/>
              <a:t>” in the search bar</a:t>
            </a:r>
            <a:endParaRPr lang="en-US" dirty="0" smtClean="0"/>
          </a:p>
        </p:txBody>
      </p:sp>
      <p:cxnSp>
        <p:nvCxnSpPr>
          <p:cNvPr id="4" name="Curved Connector 3"/>
          <p:cNvCxnSpPr>
            <a:stCxn id="6" idx="2"/>
          </p:cNvCxnSpPr>
          <p:nvPr/>
        </p:nvCxnSpPr>
        <p:spPr>
          <a:xfrm rot="16200000" flipH="1">
            <a:off x="1893243" y="1294457"/>
            <a:ext cx="442615" cy="952500"/>
          </a:xfrm>
          <a:prstGeom prst="curvedConnector2">
            <a:avLst/>
          </a:prstGeom>
          <a:ln w="76200">
            <a:solidFill>
              <a:srgbClr val="66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51655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pPr algn="ctr"/>
            <a:r>
              <a:rPr lang="en-US" dirty="0"/>
              <a:t>Step </a:t>
            </a:r>
            <a:r>
              <a:rPr lang="en-US" dirty="0" smtClean="0"/>
              <a:t>2: Select “</a:t>
            </a:r>
            <a:r>
              <a:rPr lang="en-US" dirty="0" err="1" smtClean="0"/>
              <a:t>CashNet</a:t>
            </a:r>
            <a:r>
              <a:rPr lang="en-US" dirty="0" smtClean="0"/>
              <a:t> </a:t>
            </a:r>
            <a:r>
              <a:rPr lang="en-US" dirty="0" err="1" smtClean="0"/>
              <a:t>eBill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585912"/>
            <a:ext cx="11172825" cy="36861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400" y="3461656"/>
            <a:ext cx="4343400" cy="1752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447150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3: </a:t>
            </a:r>
            <a:r>
              <a:rPr lang="en-US" dirty="0" smtClean="0"/>
              <a:t>Add New Authorization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4"/>
          <a:stretch/>
        </p:blipFill>
        <p:spPr>
          <a:xfrm>
            <a:off x="1600200" y="1371600"/>
            <a:ext cx="7215229" cy="4674466"/>
          </a:xfrm>
        </p:spPr>
      </p:pic>
      <p:sp>
        <p:nvSpPr>
          <p:cNvPr id="2" name="Rounded Rectangle 1"/>
          <p:cNvSpPr/>
          <p:nvPr/>
        </p:nvSpPr>
        <p:spPr>
          <a:xfrm>
            <a:off x="4124744" y="4423792"/>
            <a:ext cx="647700" cy="292100"/>
          </a:xfrm>
          <a:prstGeom prst="roundRect">
            <a:avLst/>
          </a:prstGeom>
          <a:noFill/>
          <a:ln w="31750"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6223000" y="4216400"/>
            <a:ext cx="3040416" cy="1574800"/>
          </a:xfrm>
          <a:prstGeom prst="roundRect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Click “Add New” to authorize your parents to have access to your invoices and make payments.</a:t>
            </a:r>
          </a:p>
        </p:txBody>
      </p:sp>
      <p:sp>
        <p:nvSpPr>
          <p:cNvPr id="16" name="Left Arrow 15"/>
          <p:cNvSpPr/>
          <p:nvPr/>
        </p:nvSpPr>
        <p:spPr>
          <a:xfrm rot="674229">
            <a:off x="4754772" y="4565649"/>
            <a:ext cx="1485900" cy="304800"/>
          </a:xfrm>
          <a:prstGeom prst="leftArrow">
            <a:avLst>
              <a:gd name="adj1" fmla="val 36207"/>
              <a:gd name="adj2" fmla="val 93678"/>
            </a:avLst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4210118"/>
      </p:ext>
    </p:extLst>
  </p:cSld>
  <p:clrMapOvr>
    <a:masterClrMapping/>
  </p:clrMapOvr>
  <p:transition spd="slow" advClick="0" advTm="18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3: </a:t>
            </a:r>
            <a:r>
              <a:rPr lang="en-US" dirty="0" smtClean="0"/>
              <a:t>Add New Authorization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0"/>
          <a:stretch/>
        </p:blipFill>
        <p:spPr>
          <a:xfrm>
            <a:off x="2590800" y="971774"/>
            <a:ext cx="6222184" cy="5333232"/>
          </a:xfrm>
        </p:spPr>
      </p:pic>
      <p:sp>
        <p:nvSpPr>
          <p:cNvPr id="2" name="Round Diagonal Corner Rectangle 1"/>
          <p:cNvSpPr/>
          <p:nvPr/>
        </p:nvSpPr>
        <p:spPr>
          <a:xfrm>
            <a:off x="8229600" y="838200"/>
            <a:ext cx="3124200" cy="2057400"/>
          </a:xfrm>
          <a:prstGeom prst="round2DiagRect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“Parent or Authorized User Log-in or PIN” is created by student. This can be something easy to remember who the user will be. </a:t>
            </a:r>
          </a:p>
          <a:p>
            <a:r>
              <a:rPr lang="en-US" dirty="0" smtClean="0"/>
              <a:t>E.g. Dad, Mom,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3" name="Left Arrow 2"/>
          <p:cNvSpPr/>
          <p:nvPr/>
        </p:nvSpPr>
        <p:spPr>
          <a:xfrm>
            <a:off x="7467600" y="1727200"/>
            <a:ext cx="914400" cy="228600"/>
          </a:xfrm>
          <a:prstGeom prst="leftArrow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05600" y="5181600"/>
            <a:ext cx="1066800" cy="0"/>
          </a:xfrm>
          <a:prstGeom prst="straightConnector1">
            <a:avLst/>
          </a:prstGeom>
          <a:ln w="38100">
            <a:solidFill>
              <a:srgbClr val="66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10400" y="5181600"/>
            <a:ext cx="762000" cy="304800"/>
          </a:xfrm>
          <a:prstGeom prst="straightConnector1">
            <a:avLst/>
          </a:prstGeom>
          <a:ln w="38100">
            <a:solidFill>
              <a:srgbClr val="66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743824" y="4419600"/>
            <a:ext cx="3228975" cy="1447800"/>
          </a:xfrm>
          <a:prstGeom prst="roundRect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Leaving </a:t>
            </a:r>
            <a:r>
              <a:rPr lang="en-US" dirty="0" smtClean="0"/>
              <a:t>these </a:t>
            </a:r>
            <a:r>
              <a:rPr lang="en-US" dirty="0"/>
              <a:t>set in the default setting will allow the Authorized User to receive email notices and view new </a:t>
            </a:r>
            <a:r>
              <a:rPr lang="en-US" dirty="0" smtClean="0"/>
              <a:t>invoices.</a:t>
            </a:r>
          </a:p>
        </p:txBody>
      </p:sp>
    </p:spTree>
    <p:extLst>
      <p:ext uri="{BB962C8B-B14F-4D97-AF65-F5344CB8AC3E}">
        <p14:creationId xmlns:p14="http://schemas.microsoft.com/office/powerpoint/2010/main" val="122489928"/>
      </p:ext>
    </p:extLst>
  </p:cSld>
  <p:clrMapOvr>
    <a:masterClrMapping/>
  </p:clrMapOvr>
  <p:transition spd="slow" advClick="0" advTm="20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4: </a:t>
            </a:r>
            <a:r>
              <a:rPr lang="en-US" dirty="0" smtClean="0"/>
              <a:t>Parents Use PIN to Access Account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77200" y="3276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3285" r="5995" b="1"/>
          <a:stretch/>
        </p:blipFill>
        <p:spPr>
          <a:xfrm>
            <a:off x="152400" y="1209570"/>
            <a:ext cx="7162800" cy="33720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78538"/>
            <a:ext cx="6641610" cy="3458973"/>
          </a:xfrm>
        </p:spPr>
      </p:pic>
      <p:cxnSp>
        <p:nvCxnSpPr>
          <p:cNvPr id="8" name="Straight Connector 7"/>
          <p:cNvCxnSpPr/>
          <p:nvPr/>
        </p:nvCxnSpPr>
        <p:spPr>
          <a:xfrm>
            <a:off x="7969831" y="4838700"/>
            <a:ext cx="532819" cy="0"/>
          </a:xfrm>
          <a:prstGeom prst="line">
            <a:avLst/>
          </a:prstGeom>
          <a:ln w="44450">
            <a:solidFill>
              <a:srgbClr val="66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1900" y="4991100"/>
            <a:ext cx="838200" cy="0"/>
          </a:xfrm>
          <a:prstGeom prst="line">
            <a:avLst/>
          </a:prstGeom>
          <a:ln w="44450">
            <a:solidFill>
              <a:srgbClr val="66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524817" y="4838700"/>
            <a:ext cx="692743" cy="611842"/>
          </a:xfrm>
          <a:prstGeom prst="straightConnector1">
            <a:avLst/>
          </a:prstGeom>
          <a:ln w="44450">
            <a:solidFill>
              <a:srgbClr val="66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39207" y="4227686"/>
            <a:ext cx="2719551" cy="707886"/>
          </a:xfrm>
          <a:prstGeom prst="rect">
            <a:avLst/>
          </a:prstGeom>
          <a:solidFill>
            <a:srgbClr val="6666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click on this link to log in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1272849"/>
            <a:ext cx="4355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CCCFF"/>
                </a:solidFill>
              </a:rPr>
              <a:t>Your parent will receive an email </a:t>
            </a:r>
            <a:r>
              <a:rPr lang="en-US" sz="2000" dirty="0" smtClean="0">
                <a:solidFill>
                  <a:srgbClr val="CCCCFF"/>
                </a:solidFill>
              </a:rPr>
              <a:t>like below. </a:t>
            </a:r>
            <a:r>
              <a:rPr lang="en-US" sz="2000" dirty="0">
                <a:solidFill>
                  <a:srgbClr val="CCCCFF"/>
                </a:solidFill>
              </a:rPr>
              <a:t>They will see the PIN that you gave them along with a Temporary </a:t>
            </a:r>
            <a:r>
              <a:rPr lang="en-US" sz="2000" dirty="0" smtClean="0">
                <a:solidFill>
                  <a:srgbClr val="CCCCFF"/>
                </a:solidFill>
              </a:rPr>
              <a:t>Password.</a:t>
            </a:r>
            <a:endParaRPr lang="en-US" sz="2000" dirty="0">
              <a:solidFill>
                <a:srgbClr val="CCCC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574" y="4919382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CCFF"/>
                </a:solidFill>
              </a:rPr>
              <a:t>Parent will use provided PIN and Password in the email to login. The first time logging in will allow parent to set a new password. </a:t>
            </a:r>
            <a:endParaRPr lang="en-US" sz="2000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0243"/>
      </p:ext>
    </p:extLst>
  </p:cSld>
  <p:clrMapOvr>
    <a:masterClrMapping/>
  </p:clrMapOvr>
  <p:transition spd="slow" advClick="0" advTm="2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CITY SKETCH 16X9">
  <a:themeElements>
    <a:clrScheme name="Custom 3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00B0F0"/>
      </a:hlink>
      <a:folHlink>
        <a:srgbClr val="49774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030A0"/>
        </a:solidFill>
        <a:ln>
          <a:solidFill>
            <a:srgbClr val="7030A0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182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Schoolbook</vt:lpstr>
      <vt:lpstr>CITY SKETCH 16X9</vt:lpstr>
      <vt:lpstr>Giving Parents Access to Your eBill</vt:lpstr>
      <vt:lpstr>Step 1: Log into FALCONlink</vt:lpstr>
      <vt:lpstr>Step 2: Select “CashNet eBill”</vt:lpstr>
      <vt:lpstr>Step 3: Add New Authorization</vt:lpstr>
      <vt:lpstr>Step 3: Add New Authorization</vt:lpstr>
      <vt:lpstr>Step 4: Parents Use PIN to Access Account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 Study - Student Financial Services 1</dc:creator>
  <cp:lastModifiedBy>Stout, Bryan</cp:lastModifiedBy>
  <cp:revision>89</cp:revision>
  <dcterms:created xsi:type="dcterms:W3CDTF">2017-06-15T17:35:29Z</dcterms:created>
  <dcterms:modified xsi:type="dcterms:W3CDTF">2018-11-28T15:30:38Z</dcterms:modified>
</cp:coreProperties>
</file>