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6"/>
  </p:notesMasterIdLst>
  <p:handoutMasterIdLst>
    <p:handoutMasterId r:id="rId7"/>
  </p:handoutMasterIdLst>
  <p:sldIdLst>
    <p:sldId id="256" r:id="rId3"/>
    <p:sldId id="274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F4D11B-1CD3-6AD2-D1F8-D52C61CFF92D}" v="2" dt="2019-09-23T21:04:23.2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1" d="100"/>
          <a:sy n="61" d="100"/>
        </p:scale>
        <p:origin x="136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9853D-1689-4A97-8E00-3BC6D5D95ED2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69EB6-B23F-476E-A5AA-D5A37418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20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CA8F1-BD08-4ECA-B673-4D05ADD4DE9B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AA2E6-4C91-49D1-8F7C-4191742FD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91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AA2E6-4C91-49D1-8F7C-4191742FD4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3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brightnessContrast bright="3000" contrast="15000"/>
                    </a14:imgEffect>
                  </a14:imgLayer>
                </a14:imgProps>
              </a:ext>
            </a:extLst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8600"/>
            <a:ext cx="5745034" cy="1470025"/>
          </a:xfrm>
          <a:noFill/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8792" y="1752600"/>
            <a:ext cx="3129808" cy="1676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fld id="{F40171C0-1B57-480E-AC66-EB46A66F8ABA}" type="datetimeFigureOut">
              <a:rPr lang="en-US" smtClean="0"/>
              <a:pPr/>
              <a:t>7/26/2020</a:t>
            </a:fld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-224720" y="-1114997"/>
            <a:ext cx="3459001" cy="4028346"/>
            <a:chOff x="-190435" y="-715488"/>
            <a:chExt cx="3459001" cy="4028346"/>
          </a:xfrm>
        </p:grpSpPr>
        <p:sp>
          <p:nvSpPr>
            <p:cNvPr id="20" name="Hexagon 19"/>
            <p:cNvSpPr/>
            <p:nvPr userDrawn="1"/>
          </p:nvSpPr>
          <p:spPr>
            <a:xfrm rot="21326224">
              <a:off x="-59056" y="1071363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Hexagon 20"/>
            <p:cNvSpPr/>
            <p:nvPr userDrawn="1"/>
          </p:nvSpPr>
          <p:spPr>
            <a:xfrm rot="21364410">
              <a:off x="-190435" y="2280841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/>
            <p:nvPr userDrawn="1"/>
          </p:nvSpPr>
          <p:spPr>
            <a:xfrm rot="21257274">
              <a:off x="992740" y="1707724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Hexagon 22"/>
            <p:cNvSpPr/>
            <p:nvPr userDrawn="1"/>
          </p:nvSpPr>
          <p:spPr>
            <a:xfrm rot="21400209">
              <a:off x="973211" y="517534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Hexagon 23"/>
            <p:cNvSpPr/>
            <p:nvPr userDrawn="1"/>
          </p:nvSpPr>
          <p:spPr>
            <a:xfrm rot="21326224">
              <a:off x="-147619" y="-122285"/>
              <a:ext cx="1199043" cy="1096931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Hexagon 24"/>
            <p:cNvSpPr/>
            <p:nvPr userDrawn="1"/>
          </p:nvSpPr>
          <p:spPr>
            <a:xfrm rot="21326224">
              <a:off x="2069523" y="1079602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Hexagon 25"/>
            <p:cNvSpPr/>
            <p:nvPr userDrawn="1"/>
          </p:nvSpPr>
          <p:spPr>
            <a:xfrm rot="21443515">
              <a:off x="941908" y="-715488"/>
              <a:ext cx="1300707" cy="1137115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Hexagon 26"/>
            <p:cNvSpPr/>
            <p:nvPr userDrawn="1"/>
          </p:nvSpPr>
          <p:spPr>
            <a:xfrm rot="21326224">
              <a:off x="2069522" y="-52773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 userDrawn="1"/>
        </p:nvGrpSpPr>
        <p:grpSpPr>
          <a:xfrm rot="3514930">
            <a:off x="5615317" y="4368140"/>
            <a:ext cx="3459001" cy="4028346"/>
            <a:chOff x="-190435" y="-715488"/>
            <a:chExt cx="3459001" cy="4028346"/>
          </a:xfrm>
        </p:grpSpPr>
        <p:sp>
          <p:nvSpPr>
            <p:cNvPr id="29" name="Hexagon 28"/>
            <p:cNvSpPr/>
            <p:nvPr userDrawn="1"/>
          </p:nvSpPr>
          <p:spPr>
            <a:xfrm rot="21326224">
              <a:off x="-59056" y="1071363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Hexagon 29"/>
            <p:cNvSpPr/>
            <p:nvPr userDrawn="1"/>
          </p:nvSpPr>
          <p:spPr>
            <a:xfrm rot="21364410">
              <a:off x="-190435" y="2280841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Hexagon 30"/>
            <p:cNvSpPr/>
            <p:nvPr userDrawn="1"/>
          </p:nvSpPr>
          <p:spPr>
            <a:xfrm rot="21257274">
              <a:off x="992740" y="1707724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Hexagon 31"/>
            <p:cNvSpPr/>
            <p:nvPr userDrawn="1"/>
          </p:nvSpPr>
          <p:spPr>
            <a:xfrm rot="21400209">
              <a:off x="973211" y="517534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Hexagon 32"/>
            <p:cNvSpPr/>
            <p:nvPr userDrawn="1"/>
          </p:nvSpPr>
          <p:spPr>
            <a:xfrm rot="21326224">
              <a:off x="-147619" y="-122285"/>
              <a:ext cx="1199043" cy="1096931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Hexagon 33"/>
            <p:cNvSpPr/>
            <p:nvPr userDrawn="1"/>
          </p:nvSpPr>
          <p:spPr>
            <a:xfrm rot="21326224">
              <a:off x="2069523" y="1079602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Hexagon 34"/>
            <p:cNvSpPr/>
            <p:nvPr userDrawn="1"/>
          </p:nvSpPr>
          <p:spPr>
            <a:xfrm rot="21443515">
              <a:off x="941908" y="-715488"/>
              <a:ext cx="1300707" cy="1137115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Hexagon 35"/>
            <p:cNvSpPr/>
            <p:nvPr userDrawn="1"/>
          </p:nvSpPr>
          <p:spPr>
            <a:xfrm rot="21326224">
              <a:off x="2069522" y="-52773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 userDrawn="1"/>
        </p:nvGrpSpPr>
        <p:grpSpPr>
          <a:xfrm rot="3514930">
            <a:off x="-1382413" y="4796831"/>
            <a:ext cx="3459001" cy="4028346"/>
            <a:chOff x="-190435" y="-715488"/>
            <a:chExt cx="3459001" cy="4028346"/>
          </a:xfrm>
        </p:grpSpPr>
        <p:sp>
          <p:nvSpPr>
            <p:cNvPr id="38" name="Hexagon 37"/>
            <p:cNvSpPr/>
            <p:nvPr userDrawn="1"/>
          </p:nvSpPr>
          <p:spPr>
            <a:xfrm rot="21326224">
              <a:off x="-59056" y="1071363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Hexagon 38"/>
            <p:cNvSpPr/>
            <p:nvPr userDrawn="1"/>
          </p:nvSpPr>
          <p:spPr>
            <a:xfrm rot="21364410">
              <a:off x="-190435" y="2280841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Hexagon 39"/>
            <p:cNvSpPr/>
            <p:nvPr userDrawn="1"/>
          </p:nvSpPr>
          <p:spPr>
            <a:xfrm rot="21257274">
              <a:off x="992740" y="1707724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Hexagon 40"/>
            <p:cNvSpPr/>
            <p:nvPr userDrawn="1"/>
          </p:nvSpPr>
          <p:spPr>
            <a:xfrm rot="21400209">
              <a:off x="973211" y="517534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Hexagon 41"/>
            <p:cNvSpPr/>
            <p:nvPr userDrawn="1"/>
          </p:nvSpPr>
          <p:spPr>
            <a:xfrm rot="21326224">
              <a:off x="-147619" y="-122285"/>
              <a:ext cx="1199043" cy="1096931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Hexagon 42"/>
            <p:cNvSpPr/>
            <p:nvPr userDrawn="1"/>
          </p:nvSpPr>
          <p:spPr>
            <a:xfrm rot="21326224">
              <a:off x="2069523" y="1079602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Hexagon 43"/>
            <p:cNvSpPr/>
            <p:nvPr userDrawn="1"/>
          </p:nvSpPr>
          <p:spPr>
            <a:xfrm rot="21443515">
              <a:off x="941908" y="-715488"/>
              <a:ext cx="1300707" cy="1137115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Hexagon 44"/>
            <p:cNvSpPr/>
            <p:nvPr userDrawn="1"/>
          </p:nvSpPr>
          <p:spPr>
            <a:xfrm rot="21326224">
              <a:off x="2069522" y="-52773"/>
              <a:ext cx="1199043" cy="1032017"/>
            </a:xfrm>
            <a:prstGeom prst="hexagon">
              <a:avLst/>
            </a:prstGeom>
            <a:noFill/>
            <a:ln w="381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B7B973C-0C46-41A9-80B9-3523B1953595}"/>
              </a:ext>
            </a:extLst>
          </p:cNvPr>
          <p:cNvGrpSpPr/>
          <p:nvPr userDrawn="1"/>
        </p:nvGrpSpPr>
        <p:grpSpPr>
          <a:xfrm>
            <a:off x="4343400" y="6163324"/>
            <a:ext cx="2770722" cy="634084"/>
            <a:chOff x="4395682" y="6188533"/>
            <a:chExt cx="2770722" cy="634084"/>
          </a:xfrm>
        </p:grpSpPr>
        <p:pic>
          <p:nvPicPr>
            <p:cNvPr id="48" name="Picture 2" descr="C:\Users\mw1346\Desktop\logo.png">
              <a:extLst>
                <a:ext uri="{FF2B5EF4-FFF2-40B4-BE49-F238E27FC236}">
                  <a16:creationId xmlns:a16="http://schemas.microsoft.com/office/drawing/2014/main" id="{C66AA332-39CC-444F-AA74-028808B1F5D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5682" y="6233774"/>
              <a:ext cx="512868" cy="49387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3" descr="C:\Users\mw1346\Desktop\Standard.png">
              <a:extLst>
                <a:ext uri="{FF2B5EF4-FFF2-40B4-BE49-F238E27FC236}">
                  <a16:creationId xmlns:a16="http://schemas.microsoft.com/office/drawing/2014/main" id="{EDCF6985-5771-4D19-A462-094CE353D0C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8550" y="6188533"/>
              <a:ext cx="2257854" cy="63408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40102BA4-14B1-4F3A-9D13-DCB4FBB08A5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8" y="6208565"/>
            <a:ext cx="1881082" cy="50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60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69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51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 sl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450" y="0"/>
            <a:ext cx="9188450" cy="690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Collaboratory primary and seconda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089650"/>
            <a:ext cx="23622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Messiah Colleg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096000"/>
            <a:ext cx="17526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534400" cy="1470025"/>
          </a:xfrm>
        </p:spPr>
        <p:txBody>
          <a:bodyPr/>
          <a:lstStyle>
            <a:lvl1pPr algn="l">
              <a:defRPr sz="6000">
                <a:solidFill>
                  <a:srgbClr val="EBD1C7"/>
                </a:solidFill>
              </a:defRPr>
            </a:lvl1pPr>
          </a:lstStyle>
          <a:p>
            <a:r>
              <a:rPr lang="en-US"/>
              <a:t>Title of Presentation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114800"/>
            <a:ext cx="4724400" cy="1676400"/>
          </a:xfrm>
        </p:spPr>
        <p:txBody>
          <a:bodyPr/>
          <a:lstStyle>
            <a:lvl1pPr marL="0" indent="0">
              <a:buFontTx/>
              <a:buNone/>
              <a:defRPr i="1">
                <a:solidFill>
                  <a:srgbClr val="EBD1C7"/>
                </a:solidFill>
              </a:defRPr>
            </a:lvl1pPr>
          </a:lstStyle>
          <a:p>
            <a:r>
              <a:rPr lang="en-US"/>
              <a:t>Subtitle does not go all the way across the screen but is in the empty space between design element and right edge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6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92C0F4-4411-ED40-B005-B76FD9D1FE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BA579A-A6B7-6F4C-878E-51FF5FED21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297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32935-DEBE-544F-A3EC-E8E6F0066B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211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041AD8-5959-B940-AA3F-4D7A4D9B685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617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0AC8D2-2F50-3A47-AB86-7B47342A95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566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42AB31-2045-5E4C-8E72-10C27BBEB6D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6099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6D9D5A-B243-A047-9A24-2B1DDF2019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97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9342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04800" y="1752600"/>
            <a:ext cx="86106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8997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743F4-522C-BA46-B497-042DE6AFCB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7443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F6037-1A9E-5C44-95FA-BE884EBBDB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751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ED8AF9-5458-974F-A34D-BEEBB37219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8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75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45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80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59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20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3050"/>
            <a:ext cx="1712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0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5">
            <a:lumMod val="20000"/>
            <a:lumOff val="80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29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7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300" y="160873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Heading One Franklin Gothic Medium size 24</a:t>
            </a:r>
          </a:p>
          <a:p>
            <a:pPr lvl="1"/>
            <a:r>
              <a:rPr lang="en-US" dirty="0"/>
              <a:t>Bullet number two</a:t>
            </a:r>
          </a:p>
          <a:p>
            <a:pPr lvl="1"/>
            <a:r>
              <a:rPr lang="en-US" dirty="0"/>
              <a:t>Bullets are F. G. Medium Italic, size 24</a:t>
            </a:r>
          </a:p>
          <a:p>
            <a:pPr lvl="2"/>
            <a:r>
              <a:rPr lang="en-US" dirty="0"/>
              <a:t>Sub-bullets are 20-point F. G. </a:t>
            </a:r>
            <a:r>
              <a:rPr lang="en-US" dirty="0" err="1"/>
              <a:t>Meduim</a:t>
            </a:r>
            <a:r>
              <a:rPr lang="en-US" dirty="0"/>
              <a:t> Condensed</a:t>
            </a:r>
          </a:p>
          <a:p>
            <a:pPr lvl="3"/>
            <a:r>
              <a:rPr lang="en-US" dirty="0"/>
              <a:t>Franklin Gothic Medium Condensed size 20 Italic</a:t>
            </a:r>
          </a:p>
          <a:p>
            <a:pPr lvl="4"/>
            <a:r>
              <a:rPr lang="en-US" dirty="0"/>
              <a:t>Franklin Gothic Medium Condensed, 20-point</a:t>
            </a:r>
          </a:p>
          <a:p>
            <a:pPr lvl="0"/>
            <a:r>
              <a:rPr lang="en-US" dirty="0"/>
              <a:t>Heading Two Franklin Gothic Medium size 24</a:t>
            </a:r>
          </a:p>
          <a:p>
            <a:pPr lvl="1"/>
            <a:r>
              <a:rPr lang="en-US" dirty="0"/>
              <a:t>Bullet number two</a:t>
            </a:r>
          </a:p>
          <a:p>
            <a:pPr lvl="2"/>
            <a:r>
              <a:rPr lang="en-US" dirty="0"/>
              <a:t>Sub-bullets are size 20</a:t>
            </a:r>
          </a:p>
          <a:p>
            <a:pPr lvl="2"/>
            <a:r>
              <a:rPr lang="en-US" dirty="0"/>
              <a:t>Franklin Gothic Medium Condensed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171C0-1B57-480E-AC66-EB46A66F8A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54B9C-20CC-4924-B9E6-B4B1841A764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4343400" y="6163324"/>
            <a:ext cx="2770722" cy="634084"/>
            <a:chOff x="4395682" y="6188533"/>
            <a:chExt cx="2770722" cy="634084"/>
          </a:xfrm>
        </p:grpSpPr>
        <p:pic>
          <p:nvPicPr>
            <p:cNvPr id="14" name="Picture 2" descr="C:\Users\mw1346\Desktop\logo.png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5682" y="6233774"/>
              <a:ext cx="512868" cy="49387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3" descr="C:\Users\mw1346\Desktop\Standard.png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8550" y="6188533"/>
              <a:ext cx="2257854" cy="63408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4" name="Picture 2" descr="C:\Users\mw1346\Desktop\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70" y="152400"/>
            <a:ext cx="1548397" cy="14910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115664C-C468-4F32-8795-D77E4F115EB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8" y="6208565"/>
            <a:ext cx="1881082" cy="50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30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gular slid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048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One Franklin Gothic Medium size 24</a:t>
            </a:r>
          </a:p>
          <a:p>
            <a:pPr lvl="1"/>
            <a:r>
              <a:rPr lang="en-US"/>
              <a:t>Bullet number two</a:t>
            </a:r>
          </a:p>
          <a:p>
            <a:pPr lvl="1"/>
            <a:r>
              <a:rPr lang="en-US"/>
              <a:t>Bullets are F. G. Medium Italic, size 24</a:t>
            </a:r>
          </a:p>
          <a:p>
            <a:pPr lvl="2"/>
            <a:r>
              <a:rPr lang="en-US"/>
              <a:t>Sub-bullets are 20-point F. G. Meduim Condensed</a:t>
            </a:r>
          </a:p>
          <a:p>
            <a:pPr lvl="3"/>
            <a:r>
              <a:rPr lang="en-US"/>
              <a:t>Franklin Gothic Medium Condensed size 20 Italic</a:t>
            </a:r>
          </a:p>
          <a:p>
            <a:pPr lvl="4"/>
            <a:r>
              <a:rPr lang="en-US"/>
              <a:t>Franklin Gothic Medium Condensed, 20-point</a:t>
            </a:r>
          </a:p>
          <a:p>
            <a:pPr lvl="0"/>
            <a:r>
              <a:rPr lang="en-US"/>
              <a:t>Heading Two Franklin Gothic Medium size 24</a:t>
            </a:r>
          </a:p>
          <a:p>
            <a:pPr lvl="1"/>
            <a:r>
              <a:rPr lang="en-US"/>
              <a:t>Bullet number two</a:t>
            </a:r>
          </a:p>
          <a:p>
            <a:pPr lvl="2"/>
            <a:r>
              <a:rPr lang="en-US"/>
              <a:t>Sub-bullets are size 20</a:t>
            </a:r>
          </a:p>
          <a:p>
            <a:pPr lvl="2"/>
            <a:r>
              <a:rPr lang="en-US"/>
              <a:t>Franklin Gothic Medium Condensed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DEE103-D4F7-0A4C-9986-C6C1B72CAF32}" type="slidenum">
              <a:rPr lang="en-US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65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Demi" pitchFamily="34" charset="0"/>
          <a:ea typeface="ＭＳ Ｐゴシック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Demi" pitchFamily="34" charset="0"/>
          <a:ea typeface="ＭＳ Ｐゴシック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Demi" pitchFamily="34" charset="0"/>
          <a:ea typeface="ＭＳ Ｐゴシック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Demi" pitchFamily="34" charset="0"/>
          <a:ea typeface="ＭＳ Ｐゴシック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Dem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Dem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Dem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Dem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Franklin Gothic Medium Cond" pitchFamily="34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Franklin Gothic Medium Cond" pitchFamily="34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Franklin Gothic Medium Cond" pitchFamily="34" charset="0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Franklin Gothic Medium Cond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Franklin Gothic Medium Cond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Franklin Gothic Medium Cond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Franklin Gothic Medium Cond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4096" y="228600"/>
            <a:ext cx="7192834" cy="1470025"/>
          </a:xfrm>
        </p:spPr>
        <p:txBody>
          <a:bodyPr>
            <a:noAutofit/>
          </a:bodyPr>
          <a:lstStyle/>
          <a:p>
            <a:pPr algn="ctr"/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1295400"/>
            <a:ext cx="5257800" cy="914400"/>
          </a:xfrm>
          <a:noFill/>
        </p:spPr>
        <p:txBody>
          <a:bodyPr>
            <a:no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23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9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7256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Franklin Gothic Demi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Collab Powerpoint</Template>
  <TotalTime>3047</TotalTime>
  <Words>1</Words>
  <Application>Microsoft Office PowerPoint</Application>
  <PresentationFormat>On-screen Show (4:3)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Franklin Gothic Demi</vt:lpstr>
      <vt:lpstr>Franklin Gothic Medium</vt:lpstr>
      <vt:lpstr>Franklin Gothic Medium Cond</vt:lpstr>
      <vt:lpstr>Collab Powerpoint</vt:lpstr>
      <vt:lpstr>1_Default Design</vt:lpstr>
      <vt:lpstr>PowerPoint Presentation</vt:lpstr>
      <vt:lpstr>PowerPoint Presentation</vt:lpstr>
      <vt:lpstr>PowerPoint Presentation</vt:lpstr>
    </vt:vector>
  </TitlesOfParts>
  <Company>Messiah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Collaboratory Chapel</dc:title>
  <dc:creator>Messiah College</dc:creator>
  <cp:lastModifiedBy>Zimmerman, Lori</cp:lastModifiedBy>
  <cp:revision>115</cp:revision>
  <dcterms:created xsi:type="dcterms:W3CDTF">2014-08-07T13:14:41Z</dcterms:created>
  <dcterms:modified xsi:type="dcterms:W3CDTF">2020-07-26T13:27:01Z</dcterms:modified>
</cp:coreProperties>
</file>