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832" autoAdjust="0"/>
  </p:normalViewPr>
  <p:slideViewPr>
    <p:cSldViewPr snapToGrid="0">
      <p:cViewPr varScale="1">
        <p:scale>
          <a:sx n="61" d="100"/>
          <a:sy n="61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Flemmens" userId="a1cebc25-5a2d-4057-9963-5128ae40d276" providerId="ADAL" clId="{ADCBA773-2515-4BB3-9B8A-ACBC39ADE6F8}"/>
    <pc:docChg chg="undo custSel modSld">
      <pc:chgData name="Douglas Flemmens" userId="a1cebc25-5a2d-4057-9963-5128ae40d276" providerId="ADAL" clId="{ADCBA773-2515-4BB3-9B8A-ACBC39ADE6F8}" dt="2018-09-05T15:50:08.938" v="721" actId="20577"/>
      <pc:docMkLst>
        <pc:docMk/>
      </pc:docMkLst>
      <pc:sldChg chg="addSp delSp modSp">
        <pc:chgData name="Douglas Flemmens" userId="a1cebc25-5a2d-4057-9963-5128ae40d276" providerId="ADAL" clId="{ADCBA773-2515-4BB3-9B8A-ACBC39ADE6F8}" dt="2018-09-05T15:50:08.938" v="721" actId="20577"/>
        <pc:sldMkLst>
          <pc:docMk/>
          <pc:sldMk cId="3245983271" sldId="259"/>
        </pc:sldMkLst>
        <pc:spChg chg="mod">
          <ac:chgData name="Douglas Flemmens" userId="a1cebc25-5a2d-4057-9963-5128ae40d276" providerId="ADAL" clId="{ADCBA773-2515-4BB3-9B8A-ACBC39ADE6F8}" dt="2018-09-05T15:50:08.938" v="721" actId="20577"/>
          <ac:spMkLst>
            <pc:docMk/>
            <pc:sldMk cId="3245983271" sldId="259"/>
            <ac:spMk id="2" creationId="{00000000-0000-0000-0000-000000000000}"/>
          </ac:spMkLst>
        </pc:spChg>
        <pc:spChg chg="mod">
          <ac:chgData name="Douglas Flemmens" userId="a1cebc25-5a2d-4057-9963-5128ae40d276" providerId="ADAL" clId="{ADCBA773-2515-4BB3-9B8A-ACBC39ADE6F8}" dt="2018-09-05T15:20:20.831" v="153" actId="20577"/>
          <ac:spMkLst>
            <pc:docMk/>
            <pc:sldMk cId="3245983271" sldId="259"/>
            <ac:spMk id="3" creationId="{00000000-0000-0000-0000-000000000000}"/>
          </ac:spMkLst>
        </pc:spChg>
        <pc:spChg chg="mod">
          <ac:chgData name="Douglas Flemmens" userId="a1cebc25-5a2d-4057-9963-5128ae40d276" providerId="ADAL" clId="{ADCBA773-2515-4BB3-9B8A-ACBC39ADE6F8}" dt="2018-09-05T15:20:12.310" v="144" actId="20577"/>
          <ac:spMkLst>
            <pc:docMk/>
            <pc:sldMk cId="3245983271" sldId="259"/>
            <ac:spMk id="4" creationId="{00000000-0000-0000-0000-000000000000}"/>
          </ac:spMkLst>
        </pc:spChg>
        <pc:spChg chg="del mod">
          <ac:chgData name="Douglas Flemmens" userId="a1cebc25-5a2d-4057-9963-5128ae40d276" providerId="ADAL" clId="{ADCBA773-2515-4BB3-9B8A-ACBC39ADE6F8}" dt="2018-09-05T15:16:43.963" v="99" actId="478"/>
          <ac:spMkLst>
            <pc:docMk/>
            <pc:sldMk cId="3245983271" sldId="259"/>
            <ac:spMk id="5" creationId="{00000000-0000-0000-0000-000000000000}"/>
          </ac:spMkLst>
        </pc:spChg>
        <pc:spChg chg="mod">
          <ac:chgData name="Douglas Flemmens" userId="a1cebc25-5a2d-4057-9963-5128ae40d276" providerId="ADAL" clId="{ADCBA773-2515-4BB3-9B8A-ACBC39ADE6F8}" dt="2018-09-05T15:38:32.069" v="256" actId="1076"/>
          <ac:spMkLst>
            <pc:docMk/>
            <pc:sldMk cId="3245983271" sldId="259"/>
            <ac:spMk id="6" creationId="{00000000-0000-0000-0000-000000000000}"/>
          </ac:spMkLst>
        </pc:spChg>
        <pc:spChg chg="mod">
          <ac:chgData name="Douglas Flemmens" userId="a1cebc25-5a2d-4057-9963-5128ae40d276" providerId="ADAL" clId="{ADCBA773-2515-4BB3-9B8A-ACBC39ADE6F8}" dt="2018-09-05T15:37:23.933" v="246" actId="1076"/>
          <ac:spMkLst>
            <pc:docMk/>
            <pc:sldMk cId="3245983271" sldId="259"/>
            <ac:spMk id="7" creationId="{00000000-0000-0000-0000-000000000000}"/>
          </ac:spMkLst>
        </pc:spChg>
        <pc:spChg chg="del">
          <ac:chgData name="Douglas Flemmens" userId="a1cebc25-5a2d-4057-9963-5128ae40d276" providerId="ADAL" clId="{ADCBA773-2515-4BB3-9B8A-ACBC39ADE6F8}" dt="2018-09-05T15:37:06.979" v="244" actId="478"/>
          <ac:spMkLst>
            <pc:docMk/>
            <pc:sldMk cId="3245983271" sldId="259"/>
            <ac:spMk id="8" creationId="{00000000-0000-0000-0000-000000000000}"/>
          </ac:spMkLst>
        </pc:spChg>
        <pc:spChg chg="del">
          <ac:chgData name="Douglas Flemmens" userId="a1cebc25-5a2d-4057-9963-5128ae40d276" providerId="ADAL" clId="{ADCBA773-2515-4BB3-9B8A-ACBC39ADE6F8}" dt="2018-09-05T15:37:38.659" v="248" actId="478"/>
          <ac:spMkLst>
            <pc:docMk/>
            <pc:sldMk cId="3245983271" sldId="259"/>
            <ac:spMk id="9" creationId="{00000000-0000-0000-0000-000000000000}"/>
          </ac:spMkLst>
        </pc:spChg>
        <pc:spChg chg="del">
          <ac:chgData name="Douglas Flemmens" userId="a1cebc25-5a2d-4057-9963-5128ae40d276" providerId="ADAL" clId="{ADCBA773-2515-4BB3-9B8A-ACBC39ADE6F8}" dt="2018-09-05T15:13:34.272" v="25" actId="478"/>
          <ac:spMkLst>
            <pc:docMk/>
            <pc:sldMk cId="3245983271" sldId="259"/>
            <ac:spMk id="10" creationId="{00000000-0000-0000-0000-000000000000}"/>
          </ac:spMkLst>
        </pc:spChg>
        <pc:spChg chg="del mod">
          <ac:chgData name="Douglas Flemmens" userId="a1cebc25-5a2d-4057-9963-5128ae40d276" providerId="ADAL" clId="{ADCBA773-2515-4BB3-9B8A-ACBC39ADE6F8}" dt="2018-09-05T15:44:37.291" v="450" actId="478"/>
          <ac:spMkLst>
            <pc:docMk/>
            <pc:sldMk cId="3245983271" sldId="259"/>
            <ac:spMk id="11" creationId="{00000000-0000-0000-0000-000000000000}"/>
          </ac:spMkLst>
        </pc:spChg>
        <pc:spChg chg="mod">
          <ac:chgData name="Douglas Flemmens" userId="a1cebc25-5a2d-4057-9963-5128ae40d276" providerId="ADAL" clId="{ADCBA773-2515-4BB3-9B8A-ACBC39ADE6F8}" dt="2018-09-05T15:44:10.021" v="414" actId="20577"/>
          <ac:spMkLst>
            <pc:docMk/>
            <pc:sldMk cId="3245983271" sldId="259"/>
            <ac:spMk id="12" creationId="{00000000-0000-0000-0000-000000000000}"/>
          </ac:spMkLst>
        </pc:spChg>
        <pc:spChg chg="add del mod">
          <ac:chgData name="Douglas Flemmens" userId="a1cebc25-5a2d-4057-9963-5128ae40d276" providerId="ADAL" clId="{ADCBA773-2515-4BB3-9B8A-ACBC39ADE6F8}" dt="2018-09-05T15:13:37.731" v="26" actId="478"/>
          <ac:spMkLst>
            <pc:docMk/>
            <pc:sldMk cId="3245983271" sldId="259"/>
            <ac:spMk id="14" creationId="{3911E42B-7C3A-4F2C-B2D1-0EACB551F402}"/>
          </ac:spMkLst>
        </pc:spChg>
        <pc:spChg chg="add del">
          <ac:chgData name="Douglas Flemmens" userId="a1cebc25-5a2d-4057-9963-5128ae40d276" providerId="ADAL" clId="{ADCBA773-2515-4BB3-9B8A-ACBC39ADE6F8}" dt="2018-09-05T15:16:56.345" v="105"/>
          <ac:spMkLst>
            <pc:docMk/>
            <pc:sldMk cId="3245983271" sldId="259"/>
            <ac:spMk id="15" creationId="{05437934-8E31-45CB-978B-FC217899612A}"/>
          </ac:spMkLst>
        </pc:spChg>
        <pc:spChg chg="add mod">
          <ac:chgData name="Douglas Flemmens" userId="a1cebc25-5a2d-4057-9963-5128ae40d276" providerId="ADAL" clId="{ADCBA773-2515-4BB3-9B8A-ACBC39ADE6F8}" dt="2018-09-05T15:20:52.211" v="169" actId="20577"/>
          <ac:spMkLst>
            <pc:docMk/>
            <pc:sldMk cId="3245983271" sldId="259"/>
            <ac:spMk id="16" creationId="{CAD26252-E143-40A4-B84E-ABC65E3F4DF5}"/>
          </ac:spMkLst>
        </pc:spChg>
        <pc:spChg chg="add del mod">
          <ac:chgData name="Douglas Flemmens" userId="a1cebc25-5a2d-4057-9963-5128ae40d276" providerId="ADAL" clId="{ADCBA773-2515-4BB3-9B8A-ACBC39ADE6F8}" dt="2018-09-05T15:38:12.639" v="252" actId="478"/>
          <ac:spMkLst>
            <pc:docMk/>
            <pc:sldMk cId="3245983271" sldId="259"/>
            <ac:spMk id="17" creationId="{5961CBCB-D8D1-4059-B1E6-2A894F692DFB}"/>
          </ac:spMkLst>
        </pc:spChg>
        <pc:spChg chg="add mod">
          <ac:chgData name="Douglas Flemmens" userId="a1cebc25-5a2d-4057-9963-5128ae40d276" providerId="ADAL" clId="{ADCBA773-2515-4BB3-9B8A-ACBC39ADE6F8}" dt="2018-09-05T15:37:33.189" v="247" actId="1076"/>
          <ac:spMkLst>
            <pc:docMk/>
            <pc:sldMk cId="3245983271" sldId="259"/>
            <ac:spMk id="18" creationId="{2053CC80-E77F-4FEE-B683-3C0452E36A20}"/>
          </ac:spMkLst>
        </pc:spChg>
        <pc:spChg chg="add mod">
          <ac:chgData name="Douglas Flemmens" userId="a1cebc25-5a2d-4057-9963-5128ae40d276" providerId="ADAL" clId="{ADCBA773-2515-4BB3-9B8A-ACBC39ADE6F8}" dt="2018-09-05T15:36:50.779" v="242" actId="20577"/>
          <ac:spMkLst>
            <pc:docMk/>
            <pc:sldMk cId="3245983271" sldId="259"/>
            <ac:spMk id="19" creationId="{EA58FC09-120C-40EF-A3B1-6A8B821FEABF}"/>
          </ac:spMkLst>
        </pc:spChg>
        <pc:spChg chg="add del mod">
          <ac:chgData name="Douglas Flemmens" userId="a1cebc25-5a2d-4057-9963-5128ae40d276" providerId="ADAL" clId="{ADCBA773-2515-4BB3-9B8A-ACBC39ADE6F8}" dt="2018-09-05T15:37:11.039" v="245" actId="478"/>
          <ac:spMkLst>
            <pc:docMk/>
            <pc:sldMk cId="3245983271" sldId="259"/>
            <ac:spMk id="21" creationId="{00F9A214-22E6-4284-A32E-43E044C055B4}"/>
          </ac:spMkLst>
        </pc:spChg>
        <pc:spChg chg="add del mod">
          <ac:chgData name="Douglas Flemmens" userId="a1cebc25-5a2d-4057-9963-5128ae40d276" providerId="ADAL" clId="{ADCBA773-2515-4BB3-9B8A-ACBC39ADE6F8}" dt="2018-09-05T15:37:42.749" v="249" actId="478"/>
          <ac:spMkLst>
            <pc:docMk/>
            <pc:sldMk cId="3245983271" sldId="259"/>
            <ac:spMk id="23" creationId="{776E9006-3882-422E-BAB9-1BA9F7457D57}"/>
          </ac:spMkLst>
        </pc:spChg>
        <pc:spChg chg="add mod">
          <ac:chgData name="Douglas Flemmens" userId="a1cebc25-5a2d-4057-9963-5128ae40d276" providerId="ADAL" clId="{ADCBA773-2515-4BB3-9B8A-ACBC39ADE6F8}" dt="2018-09-05T15:39:03.440" v="264" actId="1076"/>
          <ac:spMkLst>
            <pc:docMk/>
            <pc:sldMk cId="3245983271" sldId="259"/>
            <ac:spMk id="24" creationId="{F04224B2-1637-4A3E-97A5-26D027BF5982}"/>
          </ac:spMkLst>
        </pc:spChg>
        <pc:spChg chg="add del">
          <ac:chgData name="Douglas Flemmens" userId="a1cebc25-5a2d-4057-9963-5128ae40d276" providerId="ADAL" clId="{ADCBA773-2515-4BB3-9B8A-ACBC39ADE6F8}" dt="2018-09-05T15:40:42.489" v="305"/>
          <ac:spMkLst>
            <pc:docMk/>
            <pc:sldMk cId="3245983271" sldId="259"/>
            <ac:spMk id="25" creationId="{43F7D45A-A364-4EA7-BFD7-6A2CD2993F32}"/>
          </ac:spMkLst>
        </pc:spChg>
        <pc:spChg chg="add del mod">
          <ac:chgData name="Douglas Flemmens" userId="a1cebc25-5a2d-4057-9963-5128ae40d276" providerId="ADAL" clId="{ADCBA773-2515-4BB3-9B8A-ACBC39ADE6F8}" dt="2018-09-05T15:44:56.379" v="453" actId="478"/>
          <ac:spMkLst>
            <pc:docMk/>
            <pc:sldMk cId="3245983271" sldId="259"/>
            <ac:spMk id="26" creationId="{3C0A4ED9-3585-4587-87B0-B7F5FDAEDECA}"/>
          </ac:spMkLst>
        </pc:spChg>
        <pc:spChg chg="add del mod">
          <ac:chgData name="Douglas Flemmens" userId="a1cebc25-5a2d-4057-9963-5128ae40d276" providerId="ADAL" clId="{ADCBA773-2515-4BB3-9B8A-ACBC39ADE6F8}" dt="2018-09-05T15:42:50.119" v="357" actId="478"/>
          <ac:spMkLst>
            <pc:docMk/>
            <pc:sldMk cId="3245983271" sldId="259"/>
            <ac:spMk id="27" creationId="{9BECAA7D-CDBB-4306-93AF-D97C9CC04D84}"/>
          </ac:spMkLst>
        </pc:spChg>
        <pc:spChg chg="add mod">
          <ac:chgData name="Douglas Flemmens" userId="a1cebc25-5a2d-4057-9963-5128ae40d276" providerId="ADAL" clId="{ADCBA773-2515-4BB3-9B8A-ACBC39ADE6F8}" dt="2018-09-05T15:45:10.570" v="486" actId="20577"/>
          <ac:spMkLst>
            <pc:docMk/>
            <pc:sldMk cId="3245983271" sldId="259"/>
            <ac:spMk id="28" creationId="{1D0071B6-3EDE-457E-BAB0-02839CB2894D}"/>
          </ac:spMkLst>
        </pc:spChg>
        <pc:spChg chg="add del mod">
          <ac:chgData name="Douglas Flemmens" userId="a1cebc25-5a2d-4057-9963-5128ae40d276" providerId="ADAL" clId="{ADCBA773-2515-4BB3-9B8A-ACBC39ADE6F8}" dt="2018-09-05T15:44:41.099" v="451" actId="478"/>
          <ac:spMkLst>
            <pc:docMk/>
            <pc:sldMk cId="3245983271" sldId="259"/>
            <ac:spMk id="30" creationId="{06FDE82C-14C8-436E-BCC2-0D1659CF16A0}"/>
          </ac:spMkLst>
        </pc:spChg>
        <pc:spChg chg="add mod">
          <ac:chgData name="Douglas Flemmens" userId="a1cebc25-5a2d-4057-9963-5128ae40d276" providerId="ADAL" clId="{ADCBA773-2515-4BB3-9B8A-ACBC39ADE6F8}" dt="2018-09-05T15:49:38.939" v="691" actId="1076"/>
          <ac:spMkLst>
            <pc:docMk/>
            <pc:sldMk cId="3245983271" sldId="259"/>
            <ac:spMk id="31" creationId="{62FC9AA7-5E74-4B44-A7DF-DB3481AC142A}"/>
          </ac:spMkLst>
        </pc:spChg>
        <pc:spChg chg="add del">
          <ac:chgData name="Douglas Flemmens" userId="a1cebc25-5a2d-4057-9963-5128ae40d276" providerId="ADAL" clId="{ADCBA773-2515-4BB3-9B8A-ACBC39ADE6F8}" dt="2018-09-05T15:45:52.769" v="488"/>
          <ac:spMkLst>
            <pc:docMk/>
            <pc:sldMk cId="3245983271" sldId="259"/>
            <ac:spMk id="32" creationId="{27D1378C-3E04-4ED1-8747-8B34B574E0D1}"/>
          </ac:spMkLst>
        </pc:spChg>
        <pc:spChg chg="add mod">
          <ac:chgData name="Douglas Flemmens" userId="a1cebc25-5a2d-4057-9963-5128ae40d276" providerId="ADAL" clId="{ADCBA773-2515-4BB3-9B8A-ACBC39ADE6F8}" dt="2018-09-05T15:49:17.668" v="690" actId="20577"/>
          <ac:spMkLst>
            <pc:docMk/>
            <pc:sldMk cId="3245983271" sldId="259"/>
            <ac:spMk id="33" creationId="{0588CAFC-7E8A-499B-B8FB-109345070BFF}"/>
          </ac:spMkLst>
        </pc:spChg>
        <pc:spChg chg="add mod">
          <ac:chgData name="Douglas Flemmens" userId="a1cebc25-5a2d-4057-9963-5128ae40d276" providerId="ADAL" clId="{ADCBA773-2515-4BB3-9B8A-ACBC39ADE6F8}" dt="2018-09-05T15:48:46.178" v="645" actId="20577"/>
          <ac:spMkLst>
            <pc:docMk/>
            <pc:sldMk cId="3245983271" sldId="259"/>
            <ac:spMk id="34" creationId="{EACAFDA8-72DD-4A18-8020-6D6E3A2496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5A5A3-7284-4F3B-9357-E14A3383FD6B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098C6-BC0E-4BC5-AF80-870E9FD8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9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</a:t>
            </a:r>
            <a:r>
              <a:rPr lang="en-US" baseline="0"/>
              <a:t> your own dates and event details to the flag markers. Move the flags along the timeline to match your event dates. Copy and paste a flag to add more.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098C6-BC0E-4BC5-AF80-870E9FD8E2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4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9600" y="2057400"/>
            <a:ext cx="10972800" cy="4800600"/>
            <a:chOff x="609600" y="0"/>
            <a:chExt cx="10972800" cy="68580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6096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2192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288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384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480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576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2672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0960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8768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4864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7056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3152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9248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5344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91440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97536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03632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9728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15824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121920" y="5934075"/>
            <a:ext cx="11948160" cy="695325"/>
            <a:chOff x="121920" y="6553200"/>
            <a:chExt cx="11948160" cy="304800"/>
          </a:xfrm>
        </p:grpSpPr>
        <p:grpSp>
          <p:nvGrpSpPr>
            <p:cNvPr id="35" name="Group 34"/>
            <p:cNvGrpSpPr/>
            <p:nvPr/>
          </p:nvGrpSpPr>
          <p:grpSpPr>
            <a:xfrm>
              <a:off x="121920" y="6553200"/>
              <a:ext cx="5852160" cy="304800"/>
              <a:chOff x="121920" y="6553200"/>
              <a:chExt cx="5852160" cy="304800"/>
            </a:xfrm>
          </p:grpSpPr>
          <p:grpSp>
            <p:nvGrpSpPr>
              <p:cNvPr id="87" name="Group 86"/>
              <p:cNvGrpSpPr/>
              <p:nvPr/>
            </p:nvGrpSpPr>
            <p:grpSpPr>
              <a:xfrm>
                <a:off x="7315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13411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" name="Group 88"/>
              <p:cNvGrpSpPr/>
              <p:nvPr/>
            </p:nvGrpSpPr>
            <p:grpSpPr>
              <a:xfrm>
                <a:off x="19507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0" name="Group 89"/>
              <p:cNvGrpSpPr/>
              <p:nvPr/>
            </p:nvGrpSpPr>
            <p:grpSpPr>
              <a:xfrm>
                <a:off x="25603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1219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oup 91"/>
              <p:cNvGrpSpPr/>
              <p:nvPr/>
            </p:nvGrpSpPr>
            <p:grpSpPr>
              <a:xfrm>
                <a:off x="37795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Group 92"/>
              <p:cNvGrpSpPr/>
              <p:nvPr/>
            </p:nvGrpSpPr>
            <p:grpSpPr>
              <a:xfrm>
                <a:off x="43891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49987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Group 94"/>
              <p:cNvGrpSpPr/>
              <p:nvPr/>
            </p:nvGrpSpPr>
            <p:grpSpPr>
              <a:xfrm>
                <a:off x="56083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oup 95"/>
              <p:cNvGrpSpPr/>
              <p:nvPr/>
            </p:nvGrpSpPr>
            <p:grpSpPr>
              <a:xfrm>
                <a:off x="31699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6" name="Group 35"/>
            <p:cNvGrpSpPr/>
            <p:nvPr/>
          </p:nvGrpSpPr>
          <p:grpSpPr>
            <a:xfrm>
              <a:off x="6217920" y="6553200"/>
              <a:ext cx="5852160" cy="304800"/>
              <a:chOff x="121920" y="6553200"/>
              <a:chExt cx="5852160" cy="304800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7315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oup 37"/>
              <p:cNvGrpSpPr/>
              <p:nvPr/>
            </p:nvGrpSpPr>
            <p:grpSpPr>
              <a:xfrm>
                <a:off x="13411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oup 38"/>
              <p:cNvGrpSpPr/>
              <p:nvPr/>
            </p:nvGrpSpPr>
            <p:grpSpPr>
              <a:xfrm>
                <a:off x="19507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39"/>
              <p:cNvGrpSpPr/>
              <p:nvPr/>
            </p:nvGrpSpPr>
            <p:grpSpPr>
              <a:xfrm>
                <a:off x="25603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1219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67" name="Straight Connector 66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41"/>
              <p:cNvGrpSpPr/>
              <p:nvPr/>
            </p:nvGrpSpPr>
            <p:grpSpPr>
              <a:xfrm>
                <a:off x="37795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63" name="Straight Connector 62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oup 42"/>
              <p:cNvGrpSpPr/>
              <p:nvPr/>
            </p:nvGrpSpPr>
            <p:grpSpPr>
              <a:xfrm>
                <a:off x="43891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49987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55" name="Straight Connector 54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oup 44"/>
              <p:cNvGrpSpPr/>
              <p:nvPr/>
            </p:nvGrpSpPr>
            <p:grpSpPr>
              <a:xfrm>
                <a:off x="56083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6" name="Group 45"/>
              <p:cNvGrpSpPr/>
              <p:nvPr/>
            </p:nvGrpSpPr>
            <p:grpSpPr>
              <a:xfrm>
                <a:off x="31699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47" name="Straight Connector 46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8" name="Text Placeholder 137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40608" y="6077900"/>
            <a:ext cx="980414" cy="36576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 spc="300">
                <a:effectLst/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YEAR</a:t>
            </a:r>
          </a:p>
        </p:txBody>
      </p:sp>
      <p:sp>
        <p:nvSpPr>
          <p:cNvPr id="139" name="Text Placeholder 137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3160484" y="6077900"/>
            <a:ext cx="980414" cy="36576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 spc="300">
                <a:effectLst/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YEAR</a:t>
            </a:r>
          </a:p>
        </p:txBody>
      </p:sp>
      <p:sp>
        <p:nvSpPr>
          <p:cNvPr id="140" name="Text Placeholder 137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6221861" y="6077900"/>
            <a:ext cx="980414" cy="36576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 spc="300">
                <a:effectLst/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YEAR</a:t>
            </a:r>
          </a:p>
        </p:txBody>
      </p:sp>
      <p:sp>
        <p:nvSpPr>
          <p:cNvPr id="141" name="Text Placeholder 137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9270303" y="6077900"/>
            <a:ext cx="980414" cy="36576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 spc="300">
                <a:effectLst/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YEAR</a:t>
            </a:r>
          </a:p>
        </p:txBody>
      </p:sp>
      <p:sp>
        <p:nvSpPr>
          <p:cNvPr id="177" name="Text Placeholder 174"/>
          <p:cNvSpPr>
            <a:spLocks noGrp="1"/>
          </p:cNvSpPr>
          <p:nvPr>
            <p:ph type="body" sz="quarter" idx="29" hasCustomPrompt="1"/>
          </p:nvPr>
        </p:nvSpPr>
        <p:spPr>
          <a:xfrm>
            <a:off x="843794" y="3653736"/>
            <a:ext cx="1325880" cy="2290486"/>
          </a:xfrm>
          <a:blipFill>
            <a:blip r:embed="rId4"/>
            <a:srcRect/>
            <a:stretch>
              <a:fillRect t="-2" b="-87334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76" name="Text Placeholder 174"/>
          <p:cNvSpPr>
            <a:spLocks noGrp="1"/>
          </p:cNvSpPr>
          <p:nvPr>
            <p:ph type="body" sz="quarter" idx="28" hasCustomPrompt="1"/>
          </p:nvPr>
        </p:nvSpPr>
        <p:spPr>
          <a:xfrm>
            <a:off x="2794747" y="2973492"/>
            <a:ext cx="1325880" cy="2970730"/>
          </a:xfrm>
          <a:blipFill>
            <a:blip r:embed="rId5"/>
            <a:srcRect/>
            <a:stretch>
              <a:fillRect t="-4" b="-44435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75" name="Text Placeholder 174"/>
          <p:cNvSpPr>
            <a:spLocks noGrp="1"/>
          </p:cNvSpPr>
          <p:nvPr>
            <p:ph type="body" sz="quarter" idx="27" hasCustomPrompt="1"/>
          </p:nvPr>
        </p:nvSpPr>
        <p:spPr>
          <a:xfrm>
            <a:off x="4621886" y="2281258"/>
            <a:ext cx="1325880" cy="3662964"/>
          </a:xfrm>
          <a:blipFill>
            <a:blip r:embed="rId6"/>
            <a:srcRect/>
            <a:stretch>
              <a:fillRect t="-3" b="-17141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78" name="Text Placeholder 174"/>
          <p:cNvSpPr>
            <a:spLocks noGrp="1"/>
          </p:cNvSpPr>
          <p:nvPr>
            <p:ph type="body" sz="quarter" idx="30" hasCustomPrompt="1"/>
          </p:nvPr>
        </p:nvSpPr>
        <p:spPr>
          <a:xfrm>
            <a:off x="6075756" y="3661974"/>
            <a:ext cx="1325880" cy="2282248"/>
          </a:xfrm>
          <a:blipFill>
            <a:blip r:embed="rId4"/>
            <a:srcRect/>
            <a:stretch>
              <a:fillRect t="-1" b="-88011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79" name="Text Placeholder 174"/>
          <p:cNvSpPr>
            <a:spLocks noGrp="1"/>
          </p:cNvSpPr>
          <p:nvPr>
            <p:ph type="body" sz="quarter" idx="31" hasCustomPrompt="1"/>
          </p:nvPr>
        </p:nvSpPr>
        <p:spPr>
          <a:xfrm>
            <a:off x="8036247" y="2969021"/>
            <a:ext cx="1325880" cy="2975201"/>
          </a:xfrm>
          <a:blipFill>
            <a:blip r:embed="rId5"/>
            <a:srcRect/>
            <a:stretch>
              <a:fillRect t="-4" b="-44219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80" name="Text Placeholder 174"/>
          <p:cNvSpPr>
            <a:spLocks noGrp="1"/>
          </p:cNvSpPr>
          <p:nvPr>
            <p:ph type="body" sz="quarter" idx="32" hasCustomPrompt="1"/>
          </p:nvPr>
        </p:nvSpPr>
        <p:spPr>
          <a:xfrm>
            <a:off x="10106277" y="2281258"/>
            <a:ext cx="1325880" cy="3662964"/>
          </a:xfrm>
          <a:blipFill>
            <a:blip r:embed="rId6"/>
            <a:srcRect/>
            <a:stretch>
              <a:fillRect t="-3" b="-17141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</p:spTree>
    <p:extLst>
      <p:ext uri="{BB962C8B-B14F-4D97-AF65-F5344CB8AC3E}">
        <p14:creationId xmlns:p14="http://schemas.microsoft.com/office/powerpoint/2010/main" val="314161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9" r:id="rId7"/>
    <p:sldLayoutId id="2147483655" r:id="rId8"/>
    <p:sldLayoutId id="2147483656" r:id="rId9"/>
    <p:sldLayoutId id="2147483657" r:id="rId10"/>
    <p:sldLayoutId id="2147483660" r:id="rId11"/>
    <p:sldLayoutId id="2147483661" r:id="rId12"/>
    <p:sldLayoutId id="2147483666" r:id="rId13"/>
    <p:sldLayoutId id="2147483663" r:id="rId14"/>
    <p:sldLayoutId id="2147483667" r:id="rId15"/>
    <p:sldLayoutId id="2147483668" r:id="rId16"/>
    <p:sldLayoutId id="2147483658" r:id="rId17"/>
    <p:sldLayoutId id="214748365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– (Project Name)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Fall 2018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 rot="16200000">
            <a:off x="3803809" y="6091909"/>
            <a:ext cx="980414" cy="365760"/>
          </a:xfrm>
        </p:spPr>
        <p:txBody>
          <a:bodyPr/>
          <a:lstStyle/>
          <a:p>
            <a:r>
              <a:rPr lang="en-US" dirty="0" err="1"/>
              <a:t>Sprng</a:t>
            </a:r>
            <a:r>
              <a:rPr lang="en-US" dirty="0"/>
              <a:t> 2019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 rot="16200000">
            <a:off x="9099340" y="6147096"/>
            <a:ext cx="1299223" cy="365760"/>
          </a:xfrm>
        </p:spPr>
        <p:txBody>
          <a:bodyPr/>
          <a:lstStyle/>
          <a:p>
            <a:r>
              <a:rPr lang="en-US" dirty="0"/>
              <a:t> 19-20</a:t>
            </a:r>
          </a:p>
        </p:txBody>
      </p:sp>
      <p:sp>
        <p:nvSpPr>
          <p:cNvPr id="7" name="Text Placeholder 6" title="Milestone flag graphic"/>
          <p:cNvSpPr>
            <a:spLocks noGrp="1"/>
          </p:cNvSpPr>
          <p:nvPr>
            <p:ph type="body" sz="quarter" idx="29"/>
          </p:nvPr>
        </p:nvSpPr>
        <p:spPr>
          <a:xfrm>
            <a:off x="1466045" y="3653736"/>
            <a:ext cx="1325880" cy="2290486"/>
          </a:xfrm>
        </p:spPr>
        <p:txBody>
          <a:bodyPr tIns="91440"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Oct 5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Review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event details here</a:t>
            </a:r>
          </a:p>
        </p:txBody>
      </p:sp>
      <p:sp>
        <p:nvSpPr>
          <p:cNvPr id="12" name="Text Placeholder 11" title="Milestone flag graphic"/>
          <p:cNvSpPr>
            <a:spLocks noGrp="1"/>
          </p:cNvSpPr>
          <p:nvPr>
            <p:ph type="body" sz="quarter" idx="32"/>
          </p:nvPr>
        </p:nvSpPr>
        <p:spPr>
          <a:xfrm>
            <a:off x="8423071" y="2281257"/>
            <a:ext cx="1325880" cy="3662964"/>
          </a:xfrm>
        </p:spPr>
        <p:txBody>
          <a:bodyPr tIns="91440"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End of Semester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event details here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AD26252-E143-40A4-B84E-ABC65E3F4DF5}"/>
              </a:ext>
            </a:extLst>
          </p:cNvPr>
          <p:cNvSpPr txBox="1">
            <a:spLocks/>
          </p:cNvSpPr>
          <p:nvPr/>
        </p:nvSpPr>
        <p:spPr>
          <a:xfrm rot="16200000">
            <a:off x="8041483" y="6091908"/>
            <a:ext cx="980414" cy="365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 spc="3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Smmr</a:t>
            </a:r>
            <a:r>
              <a:rPr lang="en-US" dirty="0"/>
              <a:t> 2019</a:t>
            </a:r>
          </a:p>
        </p:txBody>
      </p:sp>
      <p:sp>
        <p:nvSpPr>
          <p:cNvPr id="18" name="Text Placeholder 6" title="Milestone flag graphic">
            <a:extLst>
              <a:ext uri="{FF2B5EF4-FFF2-40B4-BE49-F238E27FC236}">
                <a16:creationId xmlns:a16="http://schemas.microsoft.com/office/drawing/2014/main" id="{2053CC80-E77F-4FEE-B683-3C0452E36A20}"/>
              </a:ext>
            </a:extLst>
          </p:cNvPr>
          <p:cNvSpPr txBox="1">
            <a:spLocks/>
          </p:cNvSpPr>
          <p:nvPr/>
        </p:nvSpPr>
        <p:spPr>
          <a:xfrm>
            <a:off x="4022669" y="3653736"/>
            <a:ext cx="1325880" cy="2290486"/>
          </a:xfrm>
          <a:prstGeom prst="rect">
            <a:avLst/>
          </a:prstGeom>
          <a:blipFill>
            <a:blip r:embed="rId3"/>
            <a:srcRect/>
            <a:stretch>
              <a:fillRect t="-2" b="-87334"/>
            </a:stretch>
          </a:blipFill>
        </p:spPr>
        <p:txBody>
          <a:bodyPr vert="horz" lIns="91440" tIns="91440" rIns="91440" bIns="45720" rtlCol="0">
            <a:normAutofit/>
          </a:bodyPr>
          <a:lstStyle>
            <a:lvl1pPr marL="60325" indent="-603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109728" indent="-47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64592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6400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Dec 14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Review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event details here</a:t>
            </a:r>
          </a:p>
        </p:txBody>
      </p:sp>
      <p:sp>
        <p:nvSpPr>
          <p:cNvPr id="19" name="Text Placeholder 6" title="Milestone flag graphic">
            <a:extLst>
              <a:ext uri="{FF2B5EF4-FFF2-40B4-BE49-F238E27FC236}">
                <a16:creationId xmlns:a16="http://schemas.microsoft.com/office/drawing/2014/main" id="{EA58FC09-120C-40EF-A3B1-6A8B821FEABF}"/>
              </a:ext>
            </a:extLst>
          </p:cNvPr>
          <p:cNvSpPr txBox="1">
            <a:spLocks/>
          </p:cNvSpPr>
          <p:nvPr/>
        </p:nvSpPr>
        <p:spPr>
          <a:xfrm>
            <a:off x="7896498" y="3653736"/>
            <a:ext cx="1325880" cy="2290486"/>
          </a:xfrm>
          <a:prstGeom prst="rect">
            <a:avLst/>
          </a:prstGeom>
          <a:blipFill>
            <a:blip r:embed="rId3"/>
            <a:srcRect/>
            <a:stretch>
              <a:fillRect t="-2" b="-87334"/>
            </a:stretch>
          </a:blipFill>
        </p:spPr>
        <p:txBody>
          <a:bodyPr vert="horz" lIns="91440" tIns="91440" rIns="91440" bIns="45720" rtlCol="0">
            <a:normAutofit/>
          </a:bodyPr>
          <a:lstStyle>
            <a:lvl1pPr marL="60325" indent="-603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109728" indent="-47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64592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6400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Apr 5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Review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event details here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F04224B2-1637-4A3E-97A5-26D027BF5982}"/>
              </a:ext>
            </a:extLst>
          </p:cNvPr>
          <p:cNvSpPr txBox="1">
            <a:spLocks/>
          </p:cNvSpPr>
          <p:nvPr/>
        </p:nvSpPr>
        <p:spPr>
          <a:xfrm rot="16200000">
            <a:off x="10339718" y="6147096"/>
            <a:ext cx="1299223" cy="365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 spc="3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20-21</a:t>
            </a:r>
          </a:p>
        </p:txBody>
      </p:sp>
      <p:sp>
        <p:nvSpPr>
          <p:cNvPr id="28" name="Text Placeholder 11" title="Milestone flag graphic">
            <a:extLst>
              <a:ext uri="{FF2B5EF4-FFF2-40B4-BE49-F238E27FC236}">
                <a16:creationId xmlns:a16="http://schemas.microsoft.com/office/drawing/2014/main" id="{1D0071B6-3EDE-457E-BAB0-02839CB2894D}"/>
              </a:ext>
            </a:extLst>
          </p:cNvPr>
          <p:cNvSpPr txBox="1">
            <a:spLocks/>
          </p:cNvSpPr>
          <p:nvPr/>
        </p:nvSpPr>
        <p:spPr>
          <a:xfrm>
            <a:off x="3587500" y="2281257"/>
            <a:ext cx="1325880" cy="3662964"/>
          </a:xfrm>
          <a:prstGeom prst="rect">
            <a:avLst/>
          </a:prstGeom>
          <a:blipFill>
            <a:blip r:embed="rId4"/>
            <a:srcRect/>
            <a:stretch>
              <a:fillRect t="-3" b="-17141"/>
            </a:stretch>
          </a:blipFill>
        </p:spPr>
        <p:txBody>
          <a:bodyPr vert="horz" lIns="91440" tIns="91440" rIns="91440" bIns="45720" rtlCol="0">
            <a:normAutofit/>
          </a:bodyPr>
          <a:lstStyle>
            <a:lvl1pPr marL="60325" indent="-603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109728" indent="-47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64592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6400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Thanksgiving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Break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event details here</a:t>
            </a:r>
          </a:p>
        </p:txBody>
      </p:sp>
      <p:sp>
        <p:nvSpPr>
          <p:cNvPr id="31" name="Text Placeholder 11" title="Milestone flag graphic">
            <a:extLst>
              <a:ext uri="{FF2B5EF4-FFF2-40B4-BE49-F238E27FC236}">
                <a16:creationId xmlns:a16="http://schemas.microsoft.com/office/drawing/2014/main" id="{62FC9AA7-5E74-4B44-A7DF-DB3481AC142A}"/>
              </a:ext>
            </a:extLst>
          </p:cNvPr>
          <p:cNvSpPr txBox="1">
            <a:spLocks/>
          </p:cNvSpPr>
          <p:nvPr/>
        </p:nvSpPr>
        <p:spPr>
          <a:xfrm>
            <a:off x="5800861" y="2281257"/>
            <a:ext cx="1325880" cy="3662964"/>
          </a:xfrm>
          <a:prstGeom prst="rect">
            <a:avLst/>
          </a:prstGeom>
          <a:blipFill>
            <a:blip r:embed="rId4"/>
            <a:srcRect/>
            <a:stretch>
              <a:fillRect t="-3" b="-17141"/>
            </a:stretch>
          </a:blipFill>
        </p:spPr>
        <p:txBody>
          <a:bodyPr vert="horz" lIns="91440" tIns="91440" rIns="91440" bIns="45720" rtlCol="0">
            <a:normAutofit/>
          </a:bodyPr>
          <a:lstStyle>
            <a:lvl1pPr marL="60325" indent="-603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109728" indent="-47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64592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6400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Spring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Break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Add event details here</a:t>
            </a:r>
          </a:p>
        </p:txBody>
      </p:sp>
      <p:sp>
        <p:nvSpPr>
          <p:cNvPr id="33" name="Text Placeholder 6" title="Milestone flag graphic">
            <a:extLst>
              <a:ext uri="{FF2B5EF4-FFF2-40B4-BE49-F238E27FC236}">
                <a16:creationId xmlns:a16="http://schemas.microsoft.com/office/drawing/2014/main" id="{0588CAFC-7E8A-499B-B8FB-109345070BFF}"/>
              </a:ext>
            </a:extLst>
          </p:cNvPr>
          <p:cNvSpPr txBox="1">
            <a:spLocks/>
          </p:cNvSpPr>
          <p:nvPr/>
        </p:nvSpPr>
        <p:spPr>
          <a:xfrm>
            <a:off x="10921501" y="3653735"/>
            <a:ext cx="1325880" cy="2290486"/>
          </a:xfrm>
          <a:prstGeom prst="rect">
            <a:avLst/>
          </a:prstGeom>
          <a:blipFill>
            <a:blip r:embed="rId3"/>
            <a:srcRect/>
            <a:stretch>
              <a:fillRect t="-2" b="-87334"/>
            </a:stretch>
          </a:blipFill>
        </p:spPr>
        <p:txBody>
          <a:bodyPr vert="horz" lIns="91440" tIns="91440" rIns="91440" bIns="45720" rtlCol="0">
            <a:normAutofit/>
          </a:bodyPr>
          <a:lstStyle>
            <a:lvl1pPr marL="60325" indent="-603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109728" indent="-47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64592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6400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Fall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2020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Deliver final system to client in (country)</a:t>
            </a:r>
          </a:p>
        </p:txBody>
      </p:sp>
      <p:sp>
        <p:nvSpPr>
          <p:cNvPr id="34" name="Text Placeholder 6" title="Milestone flag graphic">
            <a:extLst>
              <a:ext uri="{FF2B5EF4-FFF2-40B4-BE49-F238E27FC236}">
                <a16:creationId xmlns:a16="http://schemas.microsoft.com/office/drawing/2014/main" id="{EACAFDA8-72DD-4A18-8020-6D6E3A249631}"/>
              </a:ext>
            </a:extLst>
          </p:cNvPr>
          <p:cNvSpPr txBox="1">
            <a:spLocks/>
          </p:cNvSpPr>
          <p:nvPr/>
        </p:nvSpPr>
        <p:spPr>
          <a:xfrm>
            <a:off x="9009346" y="3653735"/>
            <a:ext cx="1325880" cy="2290486"/>
          </a:xfrm>
          <a:prstGeom prst="rect">
            <a:avLst/>
          </a:prstGeom>
          <a:blipFill>
            <a:blip r:embed="rId3"/>
            <a:srcRect/>
            <a:stretch>
              <a:fillRect t="-2" b="-87334"/>
            </a:stretch>
          </a:blipFill>
        </p:spPr>
        <p:txBody>
          <a:bodyPr vert="horz" lIns="91440" tIns="91440" rIns="91440" bIns="45720" rtlCol="0">
            <a:normAutofit/>
          </a:bodyPr>
          <a:lstStyle>
            <a:lvl1pPr marL="60325" indent="-603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109728" indent="-47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64592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6400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" indent="-4572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Trebuchet MS" panose="020B0603020202020204" pitchFamily="34" charset="0"/>
              <a:buChar char=" 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June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2019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Site team trip</a:t>
            </a:r>
          </a:p>
        </p:txBody>
      </p:sp>
    </p:spTree>
    <p:extLst>
      <p:ext uri="{BB962C8B-B14F-4D97-AF65-F5344CB8AC3E}">
        <p14:creationId xmlns:p14="http://schemas.microsoft.com/office/powerpoint/2010/main" val="324598327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41</TotalTime>
  <Words>106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Berlin</vt:lpstr>
      <vt:lpstr>Timeline – (Project Name)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 Infographic</dc:title>
  <dc:creator>Douglas Flemmens</dc:creator>
  <cp:lastModifiedBy>Zimmerman, Lori</cp:lastModifiedBy>
  <cp:revision>6</cp:revision>
  <dcterms:created xsi:type="dcterms:W3CDTF">2014-04-18T00:54:57Z</dcterms:created>
  <dcterms:modified xsi:type="dcterms:W3CDTF">2018-09-26T18:48:15Z</dcterms:modified>
</cp:coreProperties>
</file>